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89" r:id="rId4"/>
    <p:sldId id="300" r:id="rId5"/>
    <p:sldId id="283" r:id="rId6"/>
    <p:sldId id="279" r:id="rId7"/>
    <p:sldId id="288" r:id="rId8"/>
    <p:sldId id="287" r:id="rId9"/>
    <p:sldId id="301" r:id="rId10"/>
    <p:sldId id="294" r:id="rId11"/>
    <p:sldId id="295" r:id="rId12"/>
    <p:sldId id="297" r:id="rId13"/>
    <p:sldId id="296" r:id="rId14"/>
    <p:sldId id="302" r:id="rId15"/>
    <p:sldId id="282" r:id="rId16"/>
    <p:sldId id="303" r:id="rId17"/>
    <p:sldId id="298" r:id="rId18"/>
    <p:sldId id="305" r:id="rId19"/>
    <p:sldId id="285" r:id="rId20"/>
    <p:sldId id="304" r:id="rId21"/>
    <p:sldId id="284" r:id="rId22"/>
    <p:sldId id="306" r:id="rId2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2D36"/>
    <a:srgbClr val="ED1B24"/>
    <a:srgbClr val="0A4492"/>
    <a:srgbClr val="0092CC"/>
    <a:srgbClr val="76C486"/>
    <a:srgbClr val="00AEEF"/>
    <a:srgbClr val="00ADEF"/>
    <a:srgbClr val="4AAC5F"/>
    <a:srgbClr val="009053"/>
    <a:srgbClr val="0F8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01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g"/><Relationship Id="rId4" Type="http://schemas.openxmlformats.org/officeDocument/2006/relationships/image" Target="../media/image12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image" Target="../media/image22.gif"/><Relationship Id="rId4" Type="http://schemas.openxmlformats.org/officeDocument/2006/relationships/image" Target="../media/image25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19CFD8-CD73-439D-9E11-1B0D327BF461}" type="doc">
      <dgm:prSet loTypeId="urn:microsoft.com/office/officeart/2005/8/layout/gear1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A24F958-5CAC-46F3-A1DA-36D6DB7BF33B}">
      <dgm:prSet phldrT="[Texto]" custT="1"/>
      <dgm:spPr/>
      <dgm:t>
        <a:bodyPr/>
        <a:lstStyle/>
        <a:p>
          <a:r>
            <a:rPr lang="es-CO" sz="1400" dirty="0" smtClean="0">
              <a:latin typeface="Berlin Sans FB Demi" panose="020E0802020502020306" pitchFamily="34" charset="0"/>
            </a:rPr>
            <a:t>AUTOMATIZACIÓN</a:t>
          </a:r>
          <a:endParaRPr lang="es-ES" sz="1400" dirty="0">
            <a:latin typeface="Berlin Sans FB Demi" panose="020E0802020502020306" pitchFamily="34" charset="0"/>
          </a:endParaRPr>
        </a:p>
      </dgm:t>
    </dgm:pt>
    <dgm:pt modelId="{D1DFEA44-A5D1-4D90-96E7-4FF8227DD749}" type="parTrans" cxnId="{B18A95AA-0A0C-422B-8127-92DABBBE3E8A}">
      <dgm:prSet/>
      <dgm:spPr/>
      <dgm:t>
        <a:bodyPr/>
        <a:lstStyle/>
        <a:p>
          <a:endParaRPr lang="es-ES" sz="1600">
            <a:latin typeface="Berlin Sans FB Demi" panose="020E0802020502020306" pitchFamily="34" charset="0"/>
          </a:endParaRPr>
        </a:p>
      </dgm:t>
    </dgm:pt>
    <dgm:pt modelId="{16405C93-935E-430C-8A0B-89E1F748C7D6}" type="sibTrans" cxnId="{B18A95AA-0A0C-422B-8127-92DABBBE3E8A}">
      <dgm:prSet/>
      <dgm:spPr/>
      <dgm:t>
        <a:bodyPr/>
        <a:lstStyle/>
        <a:p>
          <a:endParaRPr lang="es-ES" sz="1600">
            <a:latin typeface="Berlin Sans FB Demi" panose="020E0802020502020306" pitchFamily="34" charset="0"/>
          </a:endParaRPr>
        </a:p>
      </dgm:t>
    </dgm:pt>
    <dgm:pt modelId="{DBC0795B-C78F-475D-BFEC-7A33EF394821}">
      <dgm:prSet phldrT="[Texto]" custT="1"/>
      <dgm:spPr/>
      <dgm:t>
        <a:bodyPr/>
        <a:lstStyle/>
        <a:p>
          <a:r>
            <a:rPr lang="es-CO" sz="1600" dirty="0" smtClean="0">
              <a:latin typeface="Berlin Sans FB Demi" panose="020E0802020502020306" pitchFamily="34" charset="0"/>
            </a:rPr>
            <a:t>Módulo Consulta “Jefes”</a:t>
          </a:r>
          <a:endParaRPr lang="es-ES" sz="1600" dirty="0">
            <a:latin typeface="Berlin Sans FB Demi" panose="020E0802020502020306" pitchFamily="34" charset="0"/>
          </a:endParaRPr>
        </a:p>
      </dgm:t>
    </dgm:pt>
    <dgm:pt modelId="{4E96849E-EDE5-4DC5-A8E8-C3A04AE54BE8}" type="parTrans" cxnId="{25D029C7-A3F7-4671-A0DF-EFAF68D72F77}">
      <dgm:prSet/>
      <dgm:spPr/>
      <dgm:t>
        <a:bodyPr/>
        <a:lstStyle/>
        <a:p>
          <a:endParaRPr lang="es-ES" sz="1600">
            <a:latin typeface="Berlin Sans FB Demi" panose="020E0802020502020306" pitchFamily="34" charset="0"/>
          </a:endParaRPr>
        </a:p>
      </dgm:t>
    </dgm:pt>
    <dgm:pt modelId="{2E7F5A8A-063B-4AD3-B157-C5832035470B}" type="sibTrans" cxnId="{25D029C7-A3F7-4671-A0DF-EFAF68D72F77}">
      <dgm:prSet/>
      <dgm:spPr/>
      <dgm:t>
        <a:bodyPr/>
        <a:lstStyle/>
        <a:p>
          <a:endParaRPr lang="es-ES" sz="1600">
            <a:latin typeface="Berlin Sans FB Demi" panose="020E0802020502020306" pitchFamily="34" charset="0"/>
          </a:endParaRPr>
        </a:p>
      </dgm:t>
    </dgm:pt>
    <dgm:pt modelId="{15092732-7BCA-4371-BB5C-9729D639856B}">
      <dgm:prSet phldrT="[Texto]" custT="1"/>
      <dgm:spPr/>
      <dgm:t>
        <a:bodyPr/>
        <a:lstStyle/>
        <a:p>
          <a:r>
            <a:rPr lang="es-CO" sz="1600" dirty="0" smtClean="0">
              <a:latin typeface="Berlin Sans FB Demi" panose="020E0802020502020306" pitchFamily="34" charset="0"/>
            </a:rPr>
            <a:t>Módulo Reporte Novedades</a:t>
          </a:r>
          <a:endParaRPr lang="es-ES" sz="1600" dirty="0">
            <a:latin typeface="Berlin Sans FB Demi" panose="020E0802020502020306" pitchFamily="34" charset="0"/>
          </a:endParaRPr>
        </a:p>
      </dgm:t>
    </dgm:pt>
    <dgm:pt modelId="{A3418E4D-0C0D-4930-87B9-54975544E09E}" type="parTrans" cxnId="{A67DE76D-CFF4-4477-B147-0A73C93FBA3F}">
      <dgm:prSet/>
      <dgm:spPr/>
      <dgm:t>
        <a:bodyPr/>
        <a:lstStyle/>
        <a:p>
          <a:endParaRPr lang="es-ES" sz="1600">
            <a:latin typeface="Berlin Sans FB Demi" panose="020E0802020502020306" pitchFamily="34" charset="0"/>
          </a:endParaRPr>
        </a:p>
      </dgm:t>
    </dgm:pt>
    <dgm:pt modelId="{38CD3298-B349-41FB-850A-540DD7D59173}" type="sibTrans" cxnId="{A67DE76D-CFF4-4477-B147-0A73C93FBA3F}">
      <dgm:prSet/>
      <dgm:spPr/>
      <dgm:t>
        <a:bodyPr/>
        <a:lstStyle/>
        <a:p>
          <a:endParaRPr lang="es-ES" sz="1600">
            <a:latin typeface="Berlin Sans FB Demi" panose="020E0802020502020306" pitchFamily="34" charset="0"/>
          </a:endParaRPr>
        </a:p>
      </dgm:t>
    </dgm:pt>
    <dgm:pt modelId="{CFA448A9-83F9-4F9D-AB4F-455DA3F88F6A}">
      <dgm:prSet phldrT="[Texto]"/>
      <dgm:spPr/>
      <dgm:t>
        <a:bodyPr/>
        <a:lstStyle/>
        <a:p>
          <a:endParaRPr lang="es-ES"/>
        </a:p>
      </dgm:t>
    </dgm:pt>
    <dgm:pt modelId="{AC88DE74-2677-41D7-8BC4-E150C0CFE9BC}" type="parTrans" cxnId="{0191073F-2C63-41DA-A83E-97C1673DAEC5}">
      <dgm:prSet/>
      <dgm:spPr/>
      <dgm:t>
        <a:bodyPr/>
        <a:lstStyle/>
        <a:p>
          <a:endParaRPr lang="es-ES" sz="1600">
            <a:latin typeface="Berlin Sans FB Demi" panose="020E0802020502020306" pitchFamily="34" charset="0"/>
          </a:endParaRPr>
        </a:p>
      </dgm:t>
    </dgm:pt>
    <dgm:pt modelId="{39862BC6-C383-44EE-B11E-A382A5E2036B}" type="sibTrans" cxnId="{0191073F-2C63-41DA-A83E-97C1673DAEC5}">
      <dgm:prSet/>
      <dgm:spPr/>
      <dgm:t>
        <a:bodyPr/>
        <a:lstStyle/>
        <a:p>
          <a:endParaRPr lang="es-ES" sz="1600">
            <a:latin typeface="Berlin Sans FB Demi" panose="020E0802020502020306" pitchFamily="34" charset="0"/>
          </a:endParaRPr>
        </a:p>
      </dgm:t>
    </dgm:pt>
    <dgm:pt modelId="{14AFDC28-478C-43D8-9025-A3B5BE2BB098}" type="pres">
      <dgm:prSet presAssocID="{B919CFD8-CD73-439D-9E11-1B0D327BF461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CC05D86-1B0A-4445-ACEF-2E68BC972A93}" type="pres">
      <dgm:prSet presAssocID="{4A24F958-5CAC-46F3-A1DA-36D6DB7BF33B}" presName="gear1" presStyleLbl="node1" presStyleIdx="0" presStyleCnt="3" custAng="0" custScaleX="104670" custScaleY="102395" custLinFactNeighborX="1882" custLinFactNeighborY="-4781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CAEEC4-03F0-4C4B-BF68-69CFE90A11B4}" type="pres">
      <dgm:prSet presAssocID="{4A24F958-5CAC-46F3-A1DA-36D6DB7BF33B}" presName="gear1srcNode" presStyleLbl="node1" presStyleIdx="0" presStyleCnt="3"/>
      <dgm:spPr/>
      <dgm:t>
        <a:bodyPr/>
        <a:lstStyle/>
        <a:p>
          <a:endParaRPr lang="es-ES"/>
        </a:p>
      </dgm:t>
    </dgm:pt>
    <dgm:pt modelId="{4C70B789-5C98-4E3F-B08B-0AED403BD663}" type="pres">
      <dgm:prSet presAssocID="{4A24F958-5CAC-46F3-A1DA-36D6DB7BF33B}" presName="gear1dstNode" presStyleLbl="node1" presStyleIdx="0" presStyleCnt="3"/>
      <dgm:spPr/>
      <dgm:t>
        <a:bodyPr/>
        <a:lstStyle/>
        <a:p>
          <a:endParaRPr lang="es-ES"/>
        </a:p>
      </dgm:t>
    </dgm:pt>
    <dgm:pt modelId="{0F1BFA8A-A9DA-45BA-803F-AA0478F87AD1}" type="pres">
      <dgm:prSet presAssocID="{DBC0795B-C78F-475D-BFEC-7A33EF394821}" presName="gear2" presStyleLbl="node1" presStyleIdx="1" presStyleCnt="3" custAng="0" custLinFactNeighborX="-11219" custLinFactNeighborY="-525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78E988-98DF-423F-87D9-9F86B2E6600F}" type="pres">
      <dgm:prSet presAssocID="{DBC0795B-C78F-475D-BFEC-7A33EF394821}" presName="gear2srcNode" presStyleLbl="node1" presStyleIdx="1" presStyleCnt="3"/>
      <dgm:spPr/>
      <dgm:t>
        <a:bodyPr/>
        <a:lstStyle/>
        <a:p>
          <a:endParaRPr lang="es-ES"/>
        </a:p>
      </dgm:t>
    </dgm:pt>
    <dgm:pt modelId="{AFBCBC8D-93C2-4061-909C-121F89F898F5}" type="pres">
      <dgm:prSet presAssocID="{DBC0795B-C78F-475D-BFEC-7A33EF394821}" presName="gear2dstNode" presStyleLbl="node1" presStyleIdx="1" presStyleCnt="3"/>
      <dgm:spPr/>
      <dgm:t>
        <a:bodyPr/>
        <a:lstStyle/>
        <a:p>
          <a:endParaRPr lang="es-ES"/>
        </a:p>
      </dgm:t>
    </dgm:pt>
    <dgm:pt modelId="{9AEDB83E-8BA9-41CC-8BCB-93FF2957D76C}" type="pres">
      <dgm:prSet presAssocID="{15092732-7BCA-4371-BB5C-9729D639856B}" presName="gear3" presStyleLbl="node1" presStyleIdx="2" presStyleCnt="3" custAng="572573" custLinFactNeighborX="7154" custLinFactNeighborY="-4792"/>
      <dgm:spPr/>
      <dgm:t>
        <a:bodyPr/>
        <a:lstStyle/>
        <a:p>
          <a:endParaRPr lang="es-ES"/>
        </a:p>
      </dgm:t>
    </dgm:pt>
    <dgm:pt modelId="{E372A02C-CFE0-4D57-9842-C39DF13FD057}" type="pres">
      <dgm:prSet presAssocID="{15092732-7BCA-4371-BB5C-9729D639856B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EFD28E-A325-4635-9432-19AD0BB099A3}" type="pres">
      <dgm:prSet presAssocID="{15092732-7BCA-4371-BB5C-9729D639856B}" presName="gear3srcNode" presStyleLbl="node1" presStyleIdx="2" presStyleCnt="3"/>
      <dgm:spPr/>
      <dgm:t>
        <a:bodyPr/>
        <a:lstStyle/>
        <a:p>
          <a:endParaRPr lang="es-ES"/>
        </a:p>
      </dgm:t>
    </dgm:pt>
    <dgm:pt modelId="{4E994C6C-3DF8-4C85-AAF4-10AE94ED23C8}" type="pres">
      <dgm:prSet presAssocID="{15092732-7BCA-4371-BB5C-9729D639856B}" presName="gear3dstNode" presStyleLbl="node1" presStyleIdx="2" presStyleCnt="3"/>
      <dgm:spPr/>
      <dgm:t>
        <a:bodyPr/>
        <a:lstStyle/>
        <a:p>
          <a:endParaRPr lang="es-ES"/>
        </a:p>
      </dgm:t>
    </dgm:pt>
    <dgm:pt modelId="{2C99A41D-05D4-413C-AA5D-00C3420E3496}" type="pres">
      <dgm:prSet presAssocID="{16405C93-935E-430C-8A0B-89E1F748C7D6}" presName="connector1" presStyleLbl="sibTrans2D1" presStyleIdx="0" presStyleCnt="3" custAng="1155794" custLinFactNeighborX="3835" custLinFactNeighborY="-306"/>
      <dgm:spPr/>
      <dgm:t>
        <a:bodyPr/>
        <a:lstStyle/>
        <a:p>
          <a:endParaRPr lang="es-ES"/>
        </a:p>
      </dgm:t>
    </dgm:pt>
    <dgm:pt modelId="{E42ED3B5-04B0-4D83-AC51-13FAA456DF4E}" type="pres">
      <dgm:prSet presAssocID="{2E7F5A8A-063B-4AD3-B157-C5832035470B}" presName="connector2" presStyleLbl="sibTrans2D1" presStyleIdx="1" presStyleCnt="3" custLinFactNeighborX="-14271" custLinFactNeighborY="893"/>
      <dgm:spPr/>
      <dgm:t>
        <a:bodyPr/>
        <a:lstStyle/>
        <a:p>
          <a:endParaRPr lang="es-ES"/>
        </a:p>
      </dgm:t>
    </dgm:pt>
    <dgm:pt modelId="{3D886DC3-61BC-48FC-9F46-A8CA640FA068}" type="pres">
      <dgm:prSet presAssocID="{38CD3298-B349-41FB-850A-540DD7D59173}" presName="connector3" presStyleLbl="sibTrans2D1" presStyleIdx="2" presStyleCnt="3" custAng="432267" custLinFactNeighborX="2446" custLinFactNeighborY="-2077"/>
      <dgm:spPr/>
      <dgm:t>
        <a:bodyPr/>
        <a:lstStyle/>
        <a:p>
          <a:endParaRPr lang="es-ES"/>
        </a:p>
      </dgm:t>
    </dgm:pt>
  </dgm:ptLst>
  <dgm:cxnLst>
    <dgm:cxn modelId="{35EA66D0-12C4-4A83-B562-B460DFF5F617}" type="presOf" srcId="{DBC0795B-C78F-475D-BFEC-7A33EF394821}" destId="{AFBCBC8D-93C2-4061-909C-121F89F898F5}" srcOrd="2" destOrd="0" presId="urn:microsoft.com/office/officeart/2005/8/layout/gear1"/>
    <dgm:cxn modelId="{7202BAF9-755C-45A8-A15F-4212CA6D8A2E}" type="presOf" srcId="{2E7F5A8A-063B-4AD3-B157-C5832035470B}" destId="{E42ED3B5-04B0-4D83-AC51-13FAA456DF4E}" srcOrd="0" destOrd="0" presId="urn:microsoft.com/office/officeart/2005/8/layout/gear1"/>
    <dgm:cxn modelId="{25D029C7-A3F7-4671-A0DF-EFAF68D72F77}" srcId="{B919CFD8-CD73-439D-9E11-1B0D327BF461}" destId="{DBC0795B-C78F-475D-BFEC-7A33EF394821}" srcOrd="1" destOrd="0" parTransId="{4E96849E-EDE5-4DC5-A8E8-C3A04AE54BE8}" sibTransId="{2E7F5A8A-063B-4AD3-B157-C5832035470B}"/>
    <dgm:cxn modelId="{74BFB23A-800D-4216-A3A1-1F08D0456124}" type="presOf" srcId="{16405C93-935E-430C-8A0B-89E1F748C7D6}" destId="{2C99A41D-05D4-413C-AA5D-00C3420E3496}" srcOrd="0" destOrd="0" presId="urn:microsoft.com/office/officeart/2005/8/layout/gear1"/>
    <dgm:cxn modelId="{3DD4FBF0-01E5-4200-80B7-743CBFF34530}" type="presOf" srcId="{15092732-7BCA-4371-BB5C-9729D639856B}" destId="{4E994C6C-3DF8-4C85-AAF4-10AE94ED23C8}" srcOrd="3" destOrd="0" presId="urn:microsoft.com/office/officeart/2005/8/layout/gear1"/>
    <dgm:cxn modelId="{19C6DB78-4D54-4C4A-AFD6-C77926A402CF}" type="presOf" srcId="{4A24F958-5CAC-46F3-A1DA-36D6DB7BF33B}" destId="{4C70B789-5C98-4E3F-B08B-0AED403BD663}" srcOrd="2" destOrd="0" presId="urn:microsoft.com/office/officeart/2005/8/layout/gear1"/>
    <dgm:cxn modelId="{0191073F-2C63-41DA-A83E-97C1673DAEC5}" srcId="{B919CFD8-CD73-439D-9E11-1B0D327BF461}" destId="{CFA448A9-83F9-4F9D-AB4F-455DA3F88F6A}" srcOrd="3" destOrd="0" parTransId="{AC88DE74-2677-41D7-8BC4-E150C0CFE9BC}" sibTransId="{39862BC6-C383-44EE-B11E-A382A5E2036B}"/>
    <dgm:cxn modelId="{340F24C0-307C-4F18-AB6B-0EAE83034353}" type="presOf" srcId="{15092732-7BCA-4371-BB5C-9729D639856B}" destId="{83EFD28E-A325-4635-9432-19AD0BB099A3}" srcOrd="2" destOrd="0" presId="urn:microsoft.com/office/officeart/2005/8/layout/gear1"/>
    <dgm:cxn modelId="{40B7CD7E-34DC-4FC0-BC14-C663C77A39DE}" type="presOf" srcId="{38CD3298-B349-41FB-850A-540DD7D59173}" destId="{3D886DC3-61BC-48FC-9F46-A8CA640FA068}" srcOrd="0" destOrd="0" presId="urn:microsoft.com/office/officeart/2005/8/layout/gear1"/>
    <dgm:cxn modelId="{A67DE76D-CFF4-4477-B147-0A73C93FBA3F}" srcId="{B919CFD8-CD73-439D-9E11-1B0D327BF461}" destId="{15092732-7BCA-4371-BB5C-9729D639856B}" srcOrd="2" destOrd="0" parTransId="{A3418E4D-0C0D-4930-87B9-54975544E09E}" sibTransId="{38CD3298-B349-41FB-850A-540DD7D59173}"/>
    <dgm:cxn modelId="{E268B1E1-E341-440C-B13B-13217B15DC68}" type="presOf" srcId="{15092732-7BCA-4371-BB5C-9729D639856B}" destId="{9AEDB83E-8BA9-41CC-8BCB-93FF2957D76C}" srcOrd="0" destOrd="0" presId="urn:microsoft.com/office/officeart/2005/8/layout/gear1"/>
    <dgm:cxn modelId="{012C6698-366E-4CE3-8569-D86C78CE9431}" type="presOf" srcId="{B919CFD8-CD73-439D-9E11-1B0D327BF461}" destId="{14AFDC28-478C-43D8-9025-A3B5BE2BB098}" srcOrd="0" destOrd="0" presId="urn:microsoft.com/office/officeart/2005/8/layout/gear1"/>
    <dgm:cxn modelId="{81262322-2A7E-4FE2-8540-C32AB3E73F27}" type="presOf" srcId="{DBC0795B-C78F-475D-BFEC-7A33EF394821}" destId="{0F1BFA8A-A9DA-45BA-803F-AA0478F87AD1}" srcOrd="0" destOrd="0" presId="urn:microsoft.com/office/officeart/2005/8/layout/gear1"/>
    <dgm:cxn modelId="{256239DD-5DAE-4FEF-8CA2-95E50F3E73CB}" type="presOf" srcId="{4A24F958-5CAC-46F3-A1DA-36D6DB7BF33B}" destId="{AACAEEC4-03F0-4C4B-BF68-69CFE90A11B4}" srcOrd="1" destOrd="0" presId="urn:microsoft.com/office/officeart/2005/8/layout/gear1"/>
    <dgm:cxn modelId="{AE6B62CB-53A7-4FED-939B-C0C6F4C14BBC}" type="presOf" srcId="{4A24F958-5CAC-46F3-A1DA-36D6DB7BF33B}" destId="{CCC05D86-1B0A-4445-ACEF-2E68BC972A93}" srcOrd="0" destOrd="0" presId="urn:microsoft.com/office/officeart/2005/8/layout/gear1"/>
    <dgm:cxn modelId="{B18A95AA-0A0C-422B-8127-92DABBBE3E8A}" srcId="{B919CFD8-CD73-439D-9E11-1B0D327BF461}" destId="{4A24F958-5CAC-46F3-A1DA-36D6DB7BF33B}" srcOrd="0" destOrd="0" parTransId="{D1DFEA44-A5D1-4D90-96E7-4FF8227DD749}" sibTransId="{16405C93-935E-430C-8A0B-89E1F748C7D6}"/>
    <dgm:cxn modelId="{C6565953-58F6-43D7-80BF-6C9EE23EF436}" type="presOf" srcId="{DBC0795B-C78F-475D-BFEC-7A33EF394821}" destId="{EE78E988-98DF-423F-87D9-9F86B2E6600F}" srcOrd="1" destOrd="0" presId="urn:microsoft.com/office/officeart/2005/8/layout/gear1"/>
    <dgm:cxn modelId="{E90AEA36-233A-45CA-A0F4-98A0D29152C0}" type="presOf" srcId="{15092732-7BCA-4371-BB5C-9729D639856B}" destId="{E372A02C-CFE0-4D57-9842-C39DF13FD057}" srcOrd="1" destOrd="0" presId="urn:microsoft.com/office/officeart/2005/8/layout/gear1"/>
    <dgm:cxn modelId="{4ED8E718-23BA-4DF3-9370-24B7DF9A0BFA}" type="presParOf" srcId="{14AFDC28-478C-43D8-9025-A3B5BE2BB098}" destId="{CCC05D86-1B0A-4445-ACEF-2E68BC972A93}" srcOrd="0" destOrd="0" presId="urn:microsoft.com/office/officeart/2005/8/layout/gear1"/>
    <dgm:cxn modelId="{F1676004-747A-41A3-835C-B6503A9C7803}" type="presParOf" srcId="{14AFDC28-478C-43D8-9025-A3B5BE2BB098}" destId="{AACAEEC4-03F0-4C4B-BF68-69CFE90A11B4}" srcOrd="1" destOrd="0" presId="urn:microsoft.com/office/officeart/2005/8/layout/gear1"/>
    <dgm:cxn modelId="{B4211ECD-930C-4B8E-A5EA-87AD567AA021}" type="presParOf" srcId="{14AFDC28-478C-43D8-9025-A3B5BE2BB098}" destId="{4C70B789-5C98-4E3F-B08B-0AED403BD663}" srcOrd="2" destOrd="0" presId="urn:microsoft.com/office/officeart/2005/8/layout/gear1"/>
    <dgm:cxn modelId="{AB24E71E-6E8D-4F20-B9F9-D282ABA10F9C}" type="presParOf" srcId="{14AFDC28-478C-43D8-9025-A3B5BE2BB098}" destId="{0F1BFA8A-A9DA-45BA-803F-AA0478F87AD1}" srcOrd="3" destOrd="0" presId="urn:microsoft.com/office/officeart/2005/8/layout/gear1"/>
    <dgm:cxn modelId="{8957848C-5417-4231-AD8D-1F5F1F500688}" type="presParOf" srcId="{14AFDC28-478C-43D8-9025-A3B5BE2BB098}" destId="{EE78E988-98DF-423F-87D9-9F86B2E6600F}" srcOrd="4" destOrd="0" presId="urn:microsoft.com/office/officeart/2005/8/layout/gear1"/>
    <dgm:cxn modelId="{7A5DEFCB-98A2-44D4-B809-ACFECBA295BD}" type="presParOf" srcId="{14AFDC28-478C-43D8-9025-A3B5BE2BB098}" destId="{AFBCBC8D-93C2-4061-909C-121F89F898F5}" srcOrd="5" destOrd="0" presId="urn:microsoft.com/office/officeart/2005/8/layout/gear1"/>
    <dgm:cxn modelId="{AE10E348-8C03-4D41-8AA5-465B4B1D3A24}" type="presParOf" srcId="{14AFDC28-478C-43D8-9025-A3B5BE2BB098}" destId="{9AEDB83E-8BA9-41CC-8BCB-93FF2957D76C}" srcOrd="6" destOrd="0" presId="urn:microsoft.com/office/officeart/2005/8/layout/gear1"/>
    <dgm:cxn modelId="{6F0068D3-CB84-4F0F-9ED1-819608D975F3}" type="presParOf" srcId="{14AFDC28-478C-43D8-9025-A3B5BE2BB098}" destId="{E372A02C-CFE0-4D57-9842-C39DF13FD057}" srcOrd="7" destOrd="0" presId="urn:microsoft.com/office/officeart/2005/8/layout/gear1"/>
    <dgm:cxn modelId="{4FB901AE-756A-4DD9-A5FE-53A61BA5CF79}" type="presParOf" srcId="{14AFDC28-478C-43D8-9025-A3B5BE2BB098}" destId="{83EFD28E-A325-4635-9432-19AD0BB099A3}" srcOrd="8" destOrd="0" presId="urn:microsoft.com/office/officeart/2005/8/layout/gear1"/>
    <dgm:cxn modelId="{33A06468-D6E0-4BEC-8D5A-21E629761D55}" type="presParOf" srcId="{14AFDC28-478C-43D8-9025-A3B5BE2BB098}" destId="{4E994C6C-3DF8-4C85-AAF4-10AE94ED23C8}" srcOrd="9" destOrd="0" presId="urn:microsoft.com/office/officeart/2005/8/layout/gear1"/>
    <dgm:cxn modelId="{309CA616-A04C-46F3-9762-B94F3AFCAC66}" type="presParOf" srcId="{14AFDC28-478C-43D8-9025-A3B5BE2BB098}" destId="{2C99A41D-05D4-413C-AA5D-00C3420E3496}" srcOrd="10" destOrd="0" presId="urn:microsoft.com/office/officeart/2005/8/layout/gear1"/>
    <dgm:cxn modelId="{4C8210CC-8B66-49E7-AF31-4546A19572FF}" type="presParOf" srcId="{14AFDC28-478C-43D8-9025-A3B5BE2BB098}" destId="{E42ED3B5-04B0-4D83-AC51-13FAA456DF4E}" srcOrd="11" destOrd="0" presId="urn:microsoft.com/office/officeart/2005/8/layout/gear1"/>
    <dgm:cxn modelId="{D9A6429E-3E91-47D7-9EF4-63EEF2634D1D}" type="presParOf" srcId="{14AFDC28-478C-43D8-9025-A3B5BE2BB098}" destId="{3D886DC3-61BC-48FC-9F46-A8CA640FA06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BB5D75-BD78-4F9E-B53A-5B9868813674}" type="doc">
      <dgm:prSet loTypeId="urn:microsoft.com/office/officeart/2008/layout/PictureAccent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61F10A2F-AEEF-49EF-8A5B-2603B4F7B114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es-CO" sz="4400" dirty="0" smtClean="0">
              <a:solidFill>
                <a:schemeClr val="bg1"/>
              </a:solidFill>
              <a:latin typeface="Berlin Sans FB Demi" panose="020E0802020502020306" pitchFamily="34" charset="0"/>
            </a:rPr>
            <a:t>Módulo Reporte Novedades</a:t>
          </a:r>
          <a:endParaRPr lang="es-ES" sz="4400" dirty="0">
            <a:solidFill>
              <a:schemeClr val="bg1"/>
            </a:solidFill>
            <a:latin typeface="Berlin Sans FB Demi" panose="020E0802020502020306" pitchFamily="34" charset="0"/>
          </a:endParaRPr>
        </a:p>
      </dgm:t>
    </dgm:pt>
    <dgm:pt modelId="{2076FA4D-3FAF-4543-B50B-B1AD982A9268}" type="parTrans" cxnId="{FD6702EB-BB56-4048-8874-BC90D0B99CC7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E845BA0C-5ED5-4E93-9527-8F3D5C07B6F7}" type="sibTrans" cxnId="{FD6702EB-BB56-4048-8874-BC90D0B99CC7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54F554A1-FCC0-4A50-BC63-894C913FE807}">
      <dgm:prSet phldrT="[Texto]" custT="1"/>
      <dgm:spPr/>
      <dgm:t>
        <a:bodyPr/>
        <a:lstStyle/>
        <a:p>
          <a:r>
            <a:rPr lang="es-CO" sz="2000" dirty="0" smtClean="0">
              <a:latin typeface="Berlin Sans FB" panose="020E0602020502020306" pitchFamily="34" charset="0"/>
            </a:rPr>
            <a:t>Novedades reportadas por el empleado</a:t>
          </a:r>
          <a:endParaRPr lang="es-ES" sz="2000" dirty="0">
            <a:latin typeface="Berlin Sans FB" panose="020E0602020502020306" pitchFamily="34" charset="0"/>
          </a:endParaRPr>
        </a:p>
      </dgm:t>
    </dgm:pt>
    <dgm:pt modelId="{AEAFF74B-A4C1-4F3F-B7E6-6979A078892D}" type="parTrans" cxnId="{F5DF8F46-367A-42E9-8394-B616BDB8E170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5E87B8E0-DA38-4725-92A3-8A926C2DC583}" type="sibTrans" cxnId="{F5DF8F46-367A-42E9-8394-B616BDB8E170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01E1394-32E0-4D15-AC53-FD48BD9D5B0D}">
      <dgm:prSet phldrT="[Texto]" custT="1"/>
      <dgm:spPr/>
      <dgm:t>
        <a:bodyPr/>
        <a:lstStyle/>
        <a:p>
          <a:r>
            <a:rPr lang="es-CO" sz="2000" dirty="0" smtClean="0">
              <a:latin typeface="Berlin Sans FB" panose="020E0602020502020306" pitchFamily="34" charset="0"/>
            </a:rPr>
            <a:t>Novedades reportadas por áreas</a:t>
          </a:r>
          <a:endParaRPr lang="es-ES" sz="2000" dirty="0">
            <a:latin typeface="Berlin Sans FB" panose="020E0602020502020306" pitchFamily="34" charset="0"/>
          </a:endParaRPr>
        </a:p>
      </dgm:t>
    </dgm:pt>
    <dgm:pt modelId="{5C75E604-F2E3-49C4-8A72-30D747E15EA9}" type="parTrans" cxnId="{C9374084-6309-4C8A-8035-D971A092E776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B018628-7F60-4FB3-B89D-F2001C8082E4}" type="sibTrans" cxnId="{C9374084-6309-4C8A-8035-D971A092E776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603D6410-490E-427E-B372-59107FA7235F}">
      <dgm:prSet phldrT="[Texto]" custT="1"/>
      <dgm:spPr/>
      <dgm:t>
        <a:bodyPr/>
        <a:lstStyle/>
        <a:p>
          <a:r>
            <a:rPr lang="es-CO" sz="2000" dirty="0" smtClean="0">
              <a:latin typeface="Berlin Sans FB" panose="020E0602020502020306" pitchFamily="34" charset="0"/>
            </a:rPr>
            <a:t>Novedades reportadas por los proveedores</a:t>
          </a:r>
          <a:endParaRPr lang="es-ES" sz="2000" dirty="0">
            <a:latin typeface="Berlin Sans FB" panose="020E0602020502020306" pitchFamily="34" charset="0"/>
          </a:endParaRPr>
        </a:p>
      </dgm:t>
    </dgm:pt>
    <dgm:pt modelId="{68617E04-BBBC-4732-84E0-3D21C2AB315B}" type="parTrans" cxnId="{D03AE133-1AC7-43FF-B327-829047F776F5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9AC3F33F-9E08-4166-8CF3-46EEB0CDEC87}" type="sibTrans" cxnId="{D03AE133-1AC7-43FF-B327-829047F776F5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875281F-5333-4081-9F4A-CFCC82B9929B}">
      <dgm:prSet phldrT="[Texto]" custT="1"/>
      <dgm:spPr/>
      <dgm:t>
        <a:bodyPr/>
        <a:lstStyle/>
        <a:p>
          <a:r>
            <a:rPr lang="es-CO" sz="2000" dirty="0" smtClean="0">
              <a:latin typeface="Berlin Sans FB" panose="020E0602020502020306" pitchFamily="34" charset="0"/>
            </a:rPr>
            <a:t>Novedades reportadas por el jefe</a:t>
          </a:r>
          <a:endParaRPr lang="es-ES" sz="2000" dirty="0">
            <a:latin typeface="Berlin Sans FB" panose="020E0602020502020306" pitchFamily="34" charset="0"/>
          </a:endParaRPr>
        </a:p>
      </dgm:t>
    </dgm:pt>
    <dgm:pt modelId="{6636E959-ECAD-4BC2-B2F0-A5B4F8C63F97}" type="parTrans" cxnId="{4E9BF5E7-AC8D-4AA3-AC0E-71F839916DCC}">
      <dgm:prSet/>
      <dgm:spPr/>
      <dgm:t>
        <a:bodyPr/>
        <a:lstStyle/>
        <a:p>
          <a:endParaRPr lang="es-ES"/>
        </a:p>
      </dgm:t>
    </dgm:pt>
    <dgm:pt modelId="{F5C9AA6C-18E9-461C-A0F3-52D704CBCA00}" type="sibTrans" cxnId="{4E9BF5E7-AC8D-4AA3-AC0E-71F839916DCC}">
      <dgm:prSet/>
      <dgm:spPr/>
      <dgm:t>
        <a:bodyPr/>
        <a:lstStyle/>
        <a:p>
          <a:endParaRPr lang="es-ES"/>
        </a:p>
      </dgm:t>
    </dgm:pt>
    <dgm:pt modelId="{CDCE3489-D965-4148-B6FF-C9A79CE5BFAB}" type="pres">
      <dgm:prSet presAssocID="{46BB5D75-BD78-4F9E-B53A-5B986881367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EC8A980-BCCF-43EE-936B-DA7B208A82B2}" type="pres">
      <dgm:prSet presAssocID="{61F10A2F-AEEF-49EF-8A5B-2603B4F7B114}" presName="root" presStyleCnt="0">
        <dgm:presLayoutVars>
          <dgm:chMax/>
          <dgm:chPref val="4"/>
        </dgm:presLayoutVars>
      </dgm:prSet>
      <dgm:spPr/>
    </dgm:pt>
    <dgm:pt modelId="{72199D88-7935-4CC4-AA11-C2F6EF87DD3C}" type="pres">
      <dgm:prSet presAssocID="{61F10A2F-AEEF-49EF-8A5B-2603B4F7B114}" presName="rootComposite" presStyleCnt="0">
        <dgm:presLayoutVars/>
      </dgm:prSet>
      <dgm:spPr/>
    </dgm:pt>
    <dgm:pt modelId="{DA8B7958-202F-4E92-9B51-D0EC787E67A5}" type="pres">
      <dgm:prSet presAssocID="{61F10A2F-AEEF-49EF-8A5B-2603B4F7B114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s-ES"/>
        </a:p>
      </dgm:t>
    </dgm:pt>
    <dgm:pt modelId="{BE211D55-381D-42C0-9C93-371A4ED769DD}" type="pres">
      <dgm:prSet presAssocID="{61F10A2F-AEEF-49EF-8A5B-2603B4F7B114}" presName="childShape" presStyleCnt="0">
        <dgm:presLayoutVars>
          <dgm:chMax val="0"/>
          <dgm:chPref val="0"/>
        </dgm:presLayoutVars>
      </dgm:prSet>
      <dgm:spPr/>
    </dgm:pt>
    <dgm:pt modelId="{FAFDDAA7-0F05-4D40-ADA8-29B3E8897BCE}" type="pres">
      <dgm:prSet presAssocID="{54F554A1-FCC0-4A50-BC63-894C913FE807}" presName="childComposite" presStyleCnt="0">
        <dgm:presLayoutVars>
          <dgm:chMax val="0"/>
          <dgm:chPref val="0"/>
        </dgm:presLayoutVars>
      </dgm:prSet>
      <dgm:spPr/>
    </dgm:pt>
    <dgm:pt modelId="{FA4E46E5-A1D9-4C9D-9FB0-14AC3726F968}" type="pres">
      <dgm:prSet presAssocID="{54F554A1-FCC0-4A50-BC63-894C913FE807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22A133AF-3723-4D7A-8175-6B7CDFFACF15}" type="pres">
      <dgm:prSet presAssocID="{54F554A1-FCC0-4A50-BC63-894C913FE807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2C8B4F-C407-4BD4-9372-476BE1FEFA6F}" type="pres">
      <dgm:prSet presAssocID="{A875281F-5333-4081-9F4A-CFCC82B9929B}" presName="childComposite" presStyleCnt="0">
        <dgm:presLayoutVars>
          <dgm:chMax val="0"/>
          <dgm:chPref val="0"/>
        </dgm:presLayoutVars>
      </dgm:prSet>
      <dgm:spPr/>
    </dgm:pt>
    <dgm:pt modelId="{6493E91E-3EE8-4949-A150-FEBA0D7B0104}" type="pres">
      <dgm:prSet presAssocID="{A875281F-5333-4081-9F4A-CFCC82B9929B}" presName="Image" presStyleLbl="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  <dgm:pt modelId="{84BEA088-461E-47FB-AD40-226AAFFD9BBE}" type="pres">
      <dgm:prSet presAssocID="{A875281F-5333-4081-9F4A-CFCC82B9929B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672A1A-77B9-4E55-8E8F-DC0B7B149286}" type="pres">
      <dgm:prSet presAssocID="{A01E1394-32E0-4D15-AC53-FD48BD9D5B0D}" presName="childComposite" presStyleCnt="0">
        <dgm:presLayoutVars>
          <dgm:chMax val="0"/>
          <dgm:chPref val="0"/>
        </dgm:presLayoutVars>
      </dgm:prSet>
      <dgm:spPr/>
    </dgm:pt>
    <dgm:pt modelId="{9CDC6132-D966-4197-B035-14CA37461F43}" type="pres">
      <dgm:prSet presAssocID="{A01E1394-32E0-4D15-AC53-FD48BD9D5B0D}" presName="Image" presStyleLbl="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FD50BE3C-9ED4-471F-8C42-5EBADA296D71}" type="pres">
      <dgm:prSet presAssocID="{A01E1394-32E0-4D15-AC53-FD48BD9D5B0D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B11001-A633-49ED-81AA-B73A9BAEEA65}" type="pres">
      <dgm:prSet presAssocID="{603D6410-490E-427E-B372-59107FA7235F}" presName="childComposite" presStyleCnt="0">
        <dgm:presLayoutVars>
          <dgm:chMax val="0"/>
          <dgm:chPref val="0"/>
        </dgm:presLayoutVars>
      </dgm:prSet>
      <dgm:spPr/>
    </dgm:pt>
    <dgm:pt modelId="{7E5CA219-A8E6-4B1F-A2A6-534169D863F1}" type="pres">
      <dgm:prSet presAssocID="{603D6410-490E-427E-B372-59107FA7235F}" presName="Image" presStyleLbl="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0C10937-1130-4F43-86D6-35173B711D34}" type="pres">
      <dgm:prSet presAssocID="{603D6410-490E-427E-B372-59107FA7235F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617CE16-B451-42A7-8DC0-BAD2BA77173F}" type="presOf" srcId="{61F10A2F-AEEF-49EF-8A5B-2603B4F7B114}" destId="{DA8B7958-202F-4E92-9B51-D0EC787E67A5}" srcOrd="0" destOrd="0" presId="urn:microsoft.com/office/officeart/2008/layout/PictureAccentList"/>
    <dgm:cxn modelId="{F5DF8F46-367A-42E9-8394-B616BDB8E170}" srcId="{61F10A2F-AEEF-49EF-8A5B-2603B4F7B114}" destId="{54F554A1-FCC0-4A50-BC63-894C913FE807}" srcOrd="0" destOrd="0" parTransId="{AEAFF74B-A4C1-4F3F-B7E6-6979A078892D}" sibTransId="{5E87B8E0-DA38-4725-92A3-8A926C2DC583}"/>
    <dgm:cxn modelId="{7A7ED17B-44FD-4F9A-940E-289BCB8C141F}" type="presOf" srcId="{54F554A1-FCC0-4A50-BC63-894C913FE807}" destId="{22A133AF-3723-4D7A-8175-6B7CDFFACF15}" srcOrd="0" destOrd="0" presId="urn:microsoft.com/office/officeart/2008/layout/PictureAccentList"/>
    <dgm:cxn modelId="{0D02B4FA-10F2-4941-9764-600D7D6A5D98}" type="presOf" srcId="{A875281F-5333-4081-9F4A-CFCC82B9929B}" destId="{84BEA088-461E-47FB-AD40-226AAFFD9BBE}" srcOrd="0" destOrd="0" presId="urn:microsoft.com/office/officeart/2008/layout/PictureAccentList"/>
    <dgm:cxn modelId="{6E377FF3-5AAF-4724-8703-CF3006900E2B}" type="presOf" srcId="{46BB5D75-BD78-4F9E-B53A-5B9868813674}" destId="{CDCE3489-D965-4148-B6FF-C9A79CE5BFAB}" srcOrd="0" destOrd="0" presId="urn:microsoft.com/office/officeart/2008/layout/PictureAccentList"/>
    <dgm:cxn modelId="{D03AE133-1AC7-43FF-B327-829047F776F5}" srcId="{61F10A2F-AEEF-49EF-8A5B-2603B4F7B114}" destId="{603D6410-490E-427E-B372-59107FA7235F}" srcOrd="3" destOrd="0" parTransId="{68617E04-BBBC-4732-84E0-3D21C2AB315B}" sibTransId="{9AC3F33F-9E08-4166-8CF3-46EEB0CDEC87}"/>
    <dgm:cxn modelId="{3FEE98EB-B194-46DA-BF31-F7FAD3B2468B}" type="presOf" srcId="{A01E1394-32E0-4D15-AC53-FD48BD9D5B0D}" destId="{FD50BE3C-9ED4-471F-8C42-5EBADA296D71}" srcOrd="0" destOrd="0" presId="urn:microsoft.com/office/officeart/2008/layout/PictureAccentList"/>
    <dgm:cxn modelId="{C9374084-6309-4C8A-8035-D971A092E776}" srcId="{61F10A2F-AEEF-49EF-8A5B-2603B4F7B114}" destId="{A01E1394-32E0-4D15-AC53-FD48BD9D5B0D}" srcOrd="2" destOrd="0" parTransId="{5C75E604-F2E3-49C4-8A72-30D747E15EA9}" sibTransId="{AB018628-7F60-4FB3-B89D-F2001C8082E4}"/>
    <dgm:cxn modelId="{FD6702EB-BB56-4048-8874-BC90D0B99CC7}" srcId="{46BB5D75-BD78-4F9E-B53A-5B9868813674}" destId="{61F10A2F-AEEF-49EF-8A5B-2603B4F7B114}" srcOrd="0" destOrd="0" parTransId="{2076FA4D-3FAF-4543-B50B-B1AD982A9268}" sibTransId="{E845BA0C-5ED5-4E93-9527-8F3D5C07B6F7}"/>
    <dgm:cxn modelId="{4E9BF5E7-AC8D-4AA3-AC0E-71F839916DCC}" srcId="{61F10A2F-AEEF-49EF-8A5B-2603B4F7B114}" destId="{A875281F-5333-4081-9F4A-CFCC82B9929B}" srcOrd="1" destOrd="0" parTransId="{6636E959-ECAD-4BC2-B2F0-A5B4F8C63F97}" sibTransId="{F5C9AA6C-18E9-461C-A0F3-52D704CBCA00}"/>
    <dgm:cxn modelId="{6D14DE71-DBD5-493E-8853-E3DC2B446425}" type="presOf" srcId="{603D6410-490E-427E-B372-59107FA7235F}" destId="{40C10937-1130-4F43-86D6-35173B711D34}" srcOrd="0" destOrd="0" presId="urn:microsoft.com/office/officeart/2008/layout/PictureAccentList"/>
    <dgm:cxn modelId="{194D347F-F176-4164-B217-891210A3A0D9}" type="presParOf" srcId="{CDCE3489-D965-4148-B6FF-C9A79CE5BFAB}" destId="{2EC8A980-BCCF-43EE-936B-DA7B208A82B2}" srcOrd="0" destOrd="0" presId="urn:microsoft.com/office/officeart/2008/layout/PictureAccentList"/>
    <dgm:cxn modelId="{0E9E3186-541D-479E-9FF3-29A4FE79DC72}" type="presParOf" srcId="{2EC8A980-BCCF-43EE-936B-DA7B208A82B2}" destId="{72199D88-7935-4CC4-AA11-C2F6EF87DD3C}" srcOrd="0" destOrd="0" presId="urn:microsoft.com/office/officeart/2008/layout/PictureAccentList"/>
    <dgm:cxn modelId="{BCE28D0C-C33B-424A-A4D7-115F0AC22332}" type="presParOf" srcId="{72199D88-7935-4CC4-AA11-C2F6EF87DD3C}" destId="{DA8B7958-202F-4E92-9B51-D0EC787E67A5}" srcOrd="0" destOrd="0" presId="urn:microsoft.com/office/officeart/2008/layout/PictureAccentList"/>
    <dgm:cxn modelId="{E8338A32-5CEE-485B-958A-7B150CC8AD1A}" type="presParOf" srcId="{2EC8A980-BCCF-43EE-936B-DA7B208A82B2}" destId="{BE211D55-381D-42C0-9C93-371A4ED769DD}" srcOrd="1" destOrd="0" presId="urn:microsoft.com/office/officeart/2008/layout/PictureAccentList"/>
    <dgm:cxn modelId="{C0A76103-4A65-49B6-B629-42B55072A5A4}" type="presParOf" srcId="{BE211D55-381D-42C0-9C93-371A4ED769DD}" destId="{FAFDDAA7-0F05-4D40-ADA8-29B3E8897BCE}" srcOrd="0" destOrd="0" presId="urn:microsoft.com/office/officeart/2008/layout/PictureAccentList"/>
    <dgm:cxn modelId="{D61E5098-4D82-470D-A477-BFDC56F496F4}" type="presParOf" srcId="{FAFDDAA7-0F05-4D40-ADA8-29B3E8897BCE}" destId="{FA4E46E5-A1D9-4C9D-9FB0-14AC3726F968}" srcOrd="0" destOrd="0" presId="urn:microsoft.com/office/officeart/2008/layout/PictureAccentList"/>
    <dgm:cxn modelId="{1AF4CFDF-4F31-43AE-875B-DC89215EFA78}" type="presParOf" srcId="{FAFDDAA7-0F05-4D40-ADA8-29B3E8897BCE}" destId="{22A133AF-3723-4D7A-8175-6B7CDFFACF15}" srcOrd="1" destOrd="0" presId="urn:microsoft.com/office/officeart/2008/layout/PictureAccentList"/>
    <dgm:cxn modelId="{E09529F8-C63D-48EC-871F-EF6315039356}" type="presParOf" srcId="{BE211D55-381D-42C0-9C93-371A4ED769DD}" destId="{742C8B4F-C407-4BD4-9372-476BE1FEFA6F}" srcOrd="1" destOrd="0" presId="urn:microsoft.com/office/officeart/2008/layout/PictureAccentList"/>
    <dgm:cxn modelId="{ACF0C0A0-F9CD-4DBC-8EE3-9C0F345F08D6}" type="presParOf" srcId="{742C8B4F-C407-4BD4-9372-476BE1FEFA6F}" destId="{6493E91E-3EE8-4949-A150-FEBA0D7B0104}" srcOrd="0" destOrd="0" presId="urn:microsoft.com/office/officeart/2008/layout/PictureAccentList"/>
    <dgm:cxn modelId="{8E31140C-9938-4E99-AAD3-99F9D54E3590}" type="presParOf" srcId="{742C8B4F-C407-4BD4-9372-476BE1FEFA6F}" destId="{84BEA088-461E-47FB-AD40-226AAFFD9BBE}" srcOrd="1" destOrd="0" presId="urn:microsoft.com/office/officeart/2008/layout/PictureAccentList"/>
    <dgm:cxn modelId="{AF879246-F70C-4283-B9C5-5270FF90333B}" type="presParOf" srcId="{BE211D55-381D-42C0-9C93-371A4ED769DD}" destId="{B1672A1A-77B9-4E55-8E8F-DC0B7B149286}" srcOrd="2" destOrd="0" presId="urn:microsoft.com/office/officeart/2008/layout/PictureAccentList"/>
    <dgm:cxn modelId="{14417A7C-0BCC-4DC5-A816-13EE43695083}" type="presParOf" srcId="{B1672A1A-77B9-4E55-8E8F-DC0B7B149286}" destId="{9CDC6132-D966-4197-B035-14CA37461F43}" srcOrd="0" destOrd="0" presId="urn:microsoft.com/office/officeart/2008/layout/PictureAccentList"/>
    <dgm:cxn modelId="{F3EF5041-EFBE-4FE4-A95B-516AEB42D4C9}" type="presParOf" srcId="{B1672A1A-77B9-4E55-8E8F-DC0B7B149286}" destId="{FD50BE3C-9ED4-471F-8C42-5EBADA296D71}" srcOrd="1" destOrd="0" presId="urn:microsoft.com/office/officeart/2008/layout/PictureAccentList"/>
    <dgm:cxn modelId="{1DA179D0-1DCA-4ABF-99FD-503AF21F7776}" type="presParOf" srcId="{BE211D55-381D-42C0-9C93-371A4ED769DD}" destId="{2FB11001-A633-49ED-81AA-B73A9BAEEA65}" srcOrd="3" destOrd="0" presId="urn:microsoft.com/office/officeart/2008/layout/PictureAccentList"/>
    <dgm:cxn modelId="{10335201-348B-4DFB-A33D-93376CB54AB8}" type="presParOf" srcId="{2FB11001-A633-49ED-81AA-B73A9BAEEA65}" destId="{7E5CA219-A8E6-4B1F-A2A6-534169D863F1}" srcOrd="0" destOrd="0" presId="urn:microsoft.com/office/officeart/2008/layout/PictureAccentList"/>
    <dgm:cxn modelId="{31C9AAC9-02AF-4477-99C5-A363DCA7C3C6}" type="presParOf" srcId="{2FB11001-A633-49ED-81AA-B73A9BAEEA65}" destId="{40C10937-1130-4F43-86D6-35173B711D3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BB5D75-BD78-4F9E-B53A-5B9868813674}" type="doc">
      <dgm:prSet loTypeId="urn:microsoft.com/office/officeart/2008/layout/PictureAccent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61F10A2F-AEEF-49EF-8A5B-2603B4F7B114}">
      <dgm:prSet phldrT="[Texto]" custT="1"/>
      <dgm:spPr>
        <a:solidFill>
          <a:srgbClr val="0092CC"/>
        </a:solidFill>
      </dgm:spPr>
      <dgm:t>
        <a:bodyPr/>
        <a:lstStyle/>
        <a:p>
          <a:r>
            <a:rPr lang="es-CO" sz="4800" dirty="0" smtClean="0">
              <a:solidFill>
                <a:schemeClr val="bg1"/>
              </a:solidFill>
              <a:latin typeface="Berlin Sans FB Demi" panose="020E0802020502020306" pitchFamily="34" charset="0"/>
            </a:rPr>
            <a:t>Módulo Consulta “Jefes”</a:t>
          </a:r>
          <a:endParaRPr lang="es-ES" sz="4800" dirty="0">
            <a:solidFill>
              <a:schemeClr val="bg1"/>
            </a:solidFill>
            <a:latin typeface="Berlin Sans FB Demi" panose="020E0802020502020306" pitchFamily="34" charset="0"/>
          </a:endParaRPr>
        </a:p>
      </dgm:t>
    </dgm:pt>
    <dgm:pt modelId="{2076FA4D-3FAF-4543-B50B-B1AD982A9268}" type="parTrans" cxnId="{FD6702EB-BB56-4048-8874-BC90D0B99CC7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E845BA0C-5ED5-4E93-9527-8F3D5C07B6F7}" type="sibTrans" cxnId="{FD6702EB-BB56-4048-8874-BC90D0B99CC7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54F554A1-FCC0-4A50-BC63-894C913FE807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Visualización Pre-nómina del personal a cargo y envío de observaciones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AEAFF74B-A4C1-4F3F-B7E6-6979A078892D}" type="parTrans" cxnId="{F5DF8F46-367A-42E9-8394-B616BDB8E170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5E87B8E0-DA38-4725-92A3-8A926C2DC583}" type="sibTrans" cxnId="{F5DF8F46-367A-42E9-8394-B616BDB8E170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01E1394-32E0-4D15-AC53-FD48BD9D5B0D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Visualización históricos nómina de su personal a cargo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5C75E604-F2E3-49C4-8A72-30D747E15EA9}" type="parTrans" cxnId="{C9374084-6309-4C8A-8035-D971A092E776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B018628-7F60-4FB3-B89D-F2001C8082E4}" type="sibTrans" cxnId="{C9374084-6309-4C8A-8035-D971A092E776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603D6410-490E-427E-B372-59107FA7235F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Visualización días pendientes de vacaciones personal a cargo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68617E04-BBBC-4732-84E0-3D21C2AB315B}" type="parTrans" cxnId="{D03AE133-1AC7-43FF-B327-829047F776F5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9AC3F33F-9E08-4166-8CF3-46EEB0CDEC87}" type="sibTrans" cxnId="{D03AE133-1AC7-43FF-B327-829047F776F5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875281F-5333-4081-9F4A-CFCC82B9929B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Visualización cifras de cierre final del personal a cargo </a:t>
          </a:r>
        </a:p>
        <a:p>
          <a:r>
            <a:rPr lang="es-CO" sz="1800" dirty="0" smtClean="0">
              <a:latin typeface="Berlin Sans FB" panose="020E0602020502020306" pitchFamily="34" charset="0"/>
            </a:rPr>
            <a:t>(Nómina, SS, Consolidados)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6636E959-ECAD-4BC2-B2F0-A5B4F8C63F97}" type="parTrans" cxnId="{4E9BF5E7-AC8D-4AA3-AC0E-71F839916DCC}">
      <dgm:prSet/>
      <dgm:spPr/>
      <dgm:t>
        <a:bodyPr/>
        <a:lstStyle/>
        <a:p>
          <a:endParaRPr lang="es-ES"/>
        </a:p>
      </dgm:t>
    </dgm:pt>
    <dgm:pt modelId="{F5C9AA6C-18E9-461C-A0F3-52D704CBCA00}" type="sibTrans" cxnId="{4E9BF5E7-AC8D-4AA3-AC0E-71F839916DCC}">
      <dgm:prSet/>
      <dgm:spPr/>
      <dgm:t>
        <a:bodyPr/>
        <a:lstStyle/>
        <a:p>
          <a:endParaRPr lang="es-ES"/>
        </a:p>
      </dgm:t>
    </dgm:pt>
    <dgm:pt modelId="{CDCE3489-D965-4148-B6FF-C9A79CE5BFAB}" type="pres">
      <dgm:prSet presAssocID="{46BB5D75-BD78-4F9E-B53A-5B986881367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EC8A980-BCCF-43EE-936B-DA7B208A82B2}" type="pres">
      <dgm:prSet presAssocID="{61F10A2F-AEEF-49EF-8A5B-2603B4F7B114}" presName="root" presStyleCnt="0">
        <dgm:presLayoutVars>
          <dgm:chMax/>
          <dgm:chPref val="4"/>
        </dgm:presLayoutVars>
      </dgm:prSet>
      <dgm:spPr/>
    </dgm:pt>
    <dgm:pt modelId="{72199D88-7935-4CC4-AA11-C2F6EF87DD3C}" type="pres">
      <dgm:prSet presAssocID="{61F10A2F-AEEF-49EF-8A5B-2603B4F7B114}" presName="rootComposite" presStyleCnt="0">
        <dgm:presLayoutVars/>
      </dgm:prSet>
      <dgm:spPr/>
    </dgm:pt>
    <dgm:pt modelId="{DA8B7958-202F-4E92-9B51-D0EC787E67A5}" type="pres">
      <dgm:prSet presAssocID="{61F10A2F-AEEF-49EF-8A5B-2603B4F7B114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s-ES"/>
        </a:p>
      </dgm:t>
    </dgm:pt>
    <dgm:pt modelId="{BE211D55-381D-42C0-9C93-371A4ED769DD}" type="pres">
      <dgm:prSet presAssocID="{61F10A2F-AEEF-49EF-8A5B-2603B4F7B114}" presName="childShape" presStyleCnt="0">
        <dgm:presLayoutVars>
          <dgm:chMax val="0"/>
          <dgm:chPref val="0"/>
        </dgm:presLayoutVars>
      </dgm:prSet>
      <dgm:spPr/>
    </dgm:pt>
    <dgm:pt modelId="{FAFDDAA7-0F05-4D40-ADA8-29B3E8897BCE}" type="pres">
      <dgm:prSet presAssocID="{54F554A1-FCC0-4A50-BC63-894C913FE807}" presName="childComposite" presStyleCnt="0">
        <dgm:presLayoutVars>
          <dgm:chMax val="0"/>
          <dgm:chPref val="0"/>
        </dgm:presLayoutVars>
      </dgm:prSet>
      <dgm:spPr/>
    </dgm:pt>
    <dgm:pt modelId="{FA4E46E5-A1D9-4C9D-9FB0-14AC3726F968}" type="pres">
      <dgm:prSet presAssocID="{54F554A1-FCC0-4A50-BC63-894C913FE807}" presName="Image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2A133AF-3723-4D7A-8175-6B7CDFFACF15}" type="pres">
      <dgm:prSet presAssocID="{54F554A1-FCC0-4A50-BC63-894C913FE807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2C8B4F-C407-4BD4-9372-476BE1FEFA6F}" type="pres">
      <dgm:prSet presAssocID="{A875281F-5333-4081-9F4A-CFCC82B9929B}" presName="childComposite" presStyleCnt="0">
        <dgm:presLayoutVars>
          <dgm:chMax val="0"/>
          <dgm:chPref val="0"/>
        </dgm:presLayoutVars>
      </dgm:prSet>
      <dgm:spPr/>
    </dgm:pt>
    <dgm:pt modelId="{6493E91E-3EE8-4949-A150-FEBA0D7B0104}" type="pres">
      <dgm:prSet presAssocID="{A875281F-5333-4081-9F4A-CFCC82B9929B}" presName="Image" presStyleLbl="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84BEA088-461E-47FB-AD40-226AAFFD9BBE}" type="pres">
      <dgm:prSet presAssocID="{A875281F-5333-4081-9F4A-CFCC82B9929B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672A1A-77B9-4E55-8E8F-DC0B7B149286}" type="pres">
      <dgm:prSet presAssocID="{A01E1394-32E0-4D15-AC53-FD48BD9D5B0D}" presName="childComposite" presStyleCnt="0">
        <dgm:presLayoutVars>
          <dgm:chMax val="0"/>
          <dgm:chPref val="0"/>
        </dgm:presLayoutVars>
      </dgm:prSet>
      <dgm:spPr/>
    </dgm:pt>
    <dgm:pt modelId="{9CDC6132-D966-4197-B035-14CA37461F43}" type="pres">
      <dgm:prSet presAssocID="{A01E1394-32E0-4D15-AC53-FD48BD9D5B0D}" presName="Image" presStyleLbl="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D50BE3C-9ED4-471F-8C42-5EBADA296D71}" type="pres">
      <dgm:prSet presAssocID="{A01E1394-32E0-4D15-AC53-FD48BD9D5B0D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B11001-A633-49ED-81AA-B73A9BAEEA65}" type="pres">
      <dgm:prSet presAssocID="{603D6410-490E-427E-B372-59107FA7235F}" presName="childComposite" presStyleCnt="0">
        <dgm:presLayoutVars>
          <dgm:chMax val="0"/>
          <dgm:chPref val="0"/>
        </dgm:presLayoutVars>
      </dgm:prSet>
      <dgm:spPr/>
    </dgm:pt>
    <dgm:pt modelId="{7E5CA219-A8E6-4B1F-A2A6-534169D863F1}" type="pres">
      <dgm:prSet presAssocID="{603D6410-490E-427E-B372-59107FA7235F}" presName="Image" presStyleLbl="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40C10937-1130-4F43-86D6-35173B711D34}" type="pres">
      <dgm:prSet presAssocID="{603D6410-490E-427E-B372-59107FA7235F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8C7F739-A7CD-440C-881F-DBEE45182D9B}" type="presOf" srcId="{603D6410-490E-427E-B372-59107FA7235F}" destId="{40C10937-1130-4F43-86D6-35173B711D34}" srcOrd="0" destOrd="0" presId="urn:microsoft.com/office/officeart/2008/layout/PictureAccentList"/>
    <dgm:cxn modelId="{1E3D0583-8071-4B73-9152-58051D7C9B6D}" type="presOf" srcId="{A01E1394-32E0-4D15-AC53-FD48BD9D5B0D}" destId="{FD50BE3C-9ED4-471F-8C42-5EBADA296D71}" srcOrd="0" destOrd="0" presId="urn:microsoft.com/office/officeart/2008/layout/PictureAccentList"/>
    <dgm:cxn modelId="{D03AE133-1AC7-43FF-B327-829047F776F5}" srcId="{61F10A2F-AEEF-49EF-8A5B-2603B4F7B114}" destId="{603D6410-490E-427E-B372-59107FA7235F}" srcOrd="3" destOrd="0" parTransId="{68617E04-BBBC-4732-84E0-3D21C2AB315B}" sibTransId="{9AC3F33F-9E08-4166-8CF3-46EEB0CDEC87}"/>
    <dgm:cxn modelId="{C58EE8BD-96F4-4C18-ABDE-EAA73D4BAB92}" type="presOf" srcId="{46BB5D75-BD78-4F9E-B53A-5B9868813674}" destId="{CDCE3489-D965-4148-B6FF-C9A79CE5BFAB}" srcOrd="0" destOrd="0" presId="urn:microsoft.com/office/officeart/2008/layout/PictureAccentList"/>
    <dgm:cxn modelId="{FD6702EB-BB56-4048-8874-BC90D0B99CC7}" srcId="{46BB5D75-BD78-4F9E-B53A-5B9868813674}" destId="{61F10A2F-AEEF-49EF-8A5B-2603B4F7B114}" srcOrd="0" destOrd="0" parTransId="{2076FA4D-3FAF-4543-B50B-B1AD982A9268}" sibTransId="{E845BA0C-5ED5-4E93-9527-8F3D5C07B6F7}"/>
    <dgm:cxn modelId="{38B7A3CF-EB6C-450D-A6ED-A69E5769914C}" type="presOf" srcId="{61F10A2F-AEEF-49EF-8A5B-2603B4F7B114}" destId="{DA8B7958-202F-4E92-9B51-D0EC787E67A5}" srcOrd="0" destOrd="0" presId="urn:microsoft.com/office/officeart/2008/layout/PictureAccentList"/>
    <dgm:cxn modelId="{24A0B497-AB04-4035-998B-A1570BA8221F}" type="presOf" srcId="{54F554A1-FCC0-4A50-BC63-894C913FE807}" destId="{22A133AF-3723-4D7A-8175-6B7CDFFACF15}" srcOrd="0" destOrd="0" presId="urn:microsoft.com/office/officeart/2008/layout/PictureAccentList"/>
    <dgm:cxn modelId="{4E9BF5E7-AC8D-4AA3-AC0E-71F839916DCC}" srcId="{61F10A2F-AEEF-49EF-8A5B-2603B4F7B114}" destId="{A875281F-5333-4081-9F4A-CFCC82B9929B}" srcOrd="1" destOrd="0" parTransId="{6636E959-ECAD-4BC2-B2F0-A5B4F8C63F97}" sibTransId="{F5C9AA6C-18E9-461C-A0F3-52D704CBCA00}"/>
    <dgm:cxn modelId="{8674B89E-2CB6-463C-AA1D-C1379164D637}" type="presOf" srcId="{A875281F-5333-4081-9F4A-CFCC82B9929B}" destId="{84BEA088-461E-47FB-AD40-226AAFFD9BBE}" srcOrd="0" destOrd="0" presId="urn:microsoft.com/office/officeart/2008/layout/PictureAccentList"/>
    <dgm:cxn modelId="{F5DF8F46-367A-42E9-8394-B616BDB8E170}" srcId="{61F10A2F-AEEF-49EF-8A5B-2603B4F7B114}" destId="{54F554A1-FCC0-4A50-BC63-894C913FE807}" srcOrd="0" destOrd="0" parTransId="{AEAFF74B-A4C1-4F3F-B7E6-6979A078892D}" sibTransId="{5E87B8E0-DA38-4725-92A3-8A926C2DC583}"/>
    <dgm:cxn modelId="{C9374084-6309-4C8A-8035-D971A092E776}" srcId="{61F10A2F-AEEF-49EF-8A5B-2603B4F7B114}" destId="{A01E1394-32E0-4D15-AC53-FD48BD9D5B0D}" srcOrd="2" destOrd="0" parTransId="{5C75E604-F2E3-49C4-8A72-30D747E15EA9}" sibTransId="{AB018628-7F60-4FB3-B89D-F2001C8082E4}"/>
    <dgm:cxn modelId="{EB1311C0-06BB-4396-87C9-818F6B874678}" type="presParOf" srcId="{CDCE3489-D965-4148-B6FF-C9A79CE5BFAB}" destId="{2EC8A980-BCCF-43EE-936B-DA7B208A82B2}" srcOrd="0" destOrd="0" presId="urn:microsoft.com/office/officeart/2008/layout/PictureAccentList"/>
    <dgm:cxn modelId="{3954E36B-63FD-44E8-8C9C-B16FC3174B32}" type="presParOf" srcId="{2EC8A980-BCCF-43EE-936B-DA7B208A82B2}" destId="{72199D88-7935-4CC4-AA11-C2F6EF87DD3C}" srcOrd="0" destOrd="0" presId="urn:microsoft.com/office/officeart/2008/layout/PictureAccentList"/>
    <dgm:cxn modelId="{72EBAB3E-30BD-411F-9D5E-5CF7F25EF2D3}" type="presParOf" srcId="{72199D88-7935-4CC4-AA11-C2F6EF87DD3C}" destId="{DA8B7958-202F-4E92-9B51-D0EC787E67A5}" srcOrd="0" destOrd="0" presId="urn:microsoft.com/office/officeart/2008/layout/PictureAccentList"/>
    <dgm:cxn modelId="{0DD39F30-9968-4989-A338-6B1EEF9D0965}" type="presParOf" srcId="{2EC8A980-BCCF-43EE-936B-DA7B208A82B2}" destId="{BE211D55-381D-42C0-9C93-371A4ED769DD}" srcOrd="1" destOrd="0" presId="urn:microsoft.com/office/officeart/2008/layout/PictureAccentList"/>
    <dgm:cxn modelId="{A4F89B2D-0655-4CD0-831E-A67F76801B91}" type="presParOf" srcId="{BE211D55-381D-42C0-9C93-371A4ED769DD}" destId="{FAFDDAA7-0F05-4D40-ADA8-29B3E8897BCE}" srcOrd="0" destOrd="0" presId="urn:microsoft.com/office/officeart/2008/layout/PictureAccentList"/>
    <dgm:cxn modelId="{F634D10F-D85D-4945-92BE-B0C4572D5B44}" type="presParOf" srcId="{FAFDDAA7-0F05-4D40-ADA8-29B3E8897BCE}" destId="{FA4E46E5-A1D9-4C9D-9FB0-14AC3726F968}" srcOrd="0" destOrd="0" presId="urn:microsoft.com/office/officeart/2008/layout/PictureAccentList"/>
    <dgm:cxn modelId="{738AA450-E4BD-4047-8948-6EDD9CE972F8}" type="presParOf" srcId="{FAFDDAA7-0F05-4D40-ADA8-29B3E8897BCE}" destId="{22A133AF-3723-4D7A-8175-6B7CDFFACF15}" srcOrd="1" destOrd="0" presId="urn:microsoft.com/office/officeart/2008/layout/PictureAccentList"/>
    <dgm:cxn modelId="{AC980BD3-1F76-4D55-8BE5-CDC58028042E}" type="presParOf" srcId="{BE211D55-381D-42C0-9C93-371A4ED769DD}" destId="{742C8B4F-C407-4BD4-9372-476BE1FEFA6F}" srcOrd="1" destOrd="0" presId="urn:microsoft.com/office/officeart/2008/layout/PictureAccentList"/>
    <dgm:cxn modelId="{E4DB3C53-5ED2-44B3-9A19-23FD9DBA5B8A}" type="presParOf" srcId="{742C8B4F-C407-4BD4-9372-476BE1FEFA6F}" destId="{6493E91E-3EE8-4949-A150-FEBA0D7B0104}" srcOrd="0" destOrd="0" presId="urn:microsoft.com/office/officeart/2008/layout/PictureAccentList"/>
    <dgm:cxn modelId="{7843AFED-8110-4B8A-885C-14761A3069BB}" type="presParOf" srcId="{742C8B4F-C407-4BD4-9372-476BE1FEFA6F}" destId="{84BEA088-461E-47FB-AD40-226AAFFD9BBE}" srcOrd="1" destOrd="0" presId="urn:microsoft.com/office/officeart/2008/layout/PictureAccentList"/>
    <dgm:cxn modelId="{168FF505-ADE0-4F11-BA7E-6FC91DD3A8E9}" type="presParOf" srcId="{BE211D55-381D-42C0-9C93-371A4ED769DD}" destId="{B1672A1A-77B9-4E55-8E8F-DC0B7B149286}" srcOrd="2" destOrd="0" presId="urn:microsoft.com/office/officeart/2008/layout/PictureAccentList"/>
    <dgm:cxn modelId="{4735D6A3-05BB-4D32-B98A-66E680BDF05E}" type="presParOf" srcId="{B1672A1A-77B9-4E55-8E8F-DC0B7B149286}" destId="{9CDC6132-D966-4197-B035-14CA37461F43}" srcOrd="0" destOrd="0" presId="urn:microsoft.com/office/officeart/2008/layout/PictureAccentList"/>
    <dgm:cxn modelId="{4752DDB6-5C65-4B1E-AA97-51F9DC914F7E}" type="presParOf" srcId="{B1672A1A-77B9-4E55-8E8F-DC0B7B149286}" destId="{FD50BE3C-9ED4-471F-8C42-5EBADA296D71}" srcOrd="1" destOrd="0" presId="urn:microsoft.com/office/officeart/2008/layout/PictureAccentList"/>
    <dgm:cxn modelId="{4E3F9846-EA43-494B-ACBF-419640B20058}" type="presParOf" srcId="{BE211D55-381D-42C0-9C93-371A4ED769DD}" destId="{2FB11001-A633-49ED-81AA-B73A9BAEEA65}" srcOrd="3" destOrd="0" presId="urn:microsoft.com/office/officeart/2008/layout/PictureAccentList"/>
    <dgm:cxn modelId="{E4594687-1F76-4142-954E-455DDA864053}" type="presParOf" srcId="{2FB11001-A633-49ED-81AA-B73A9BAEEA65}" destId="{7E5CA219-A8E6-4B1F-A2A6-534169D863F1}" srcOrd="0" destOrd="0" presId="urn:microsoft.com/office/officeart/2008/layout/PictureAccentList"/>
    <dgm:cxn modelId="{007DBDC5-4760-47E0-88C3-1C5FAEBB06EB}" type="presParOf" srcId="{2FB11001-A633-49ED-81AA-B73A9BAEEA65}" destId="{40C10937-1130-4F43-86D6-35173B711D3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BB5D75-BD78-4F9E-B53A-5B9868813674}" type="doc">
      <dgm:prSet loTypeId="urn:microsoft.com/office/officeart/2008/layout/PictureAccent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61F10A2F-AEEF-49EF-8A5B-2603B4F7B114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es-CO" sz="4000" dirty="0" smtClean="0">
              <a:solidFill>
                <a:schemeClr val="bg1"/>
              </a:solidFill>
              <a:latin typeface="Berlin Sans FB Demi" panose="020E0802020502020306" pitchFamily="34" charset="0"/>
            </a:rPr>
            <a:t>Módulo Actualización Datos</a:t>
          </a:r>
          <a:endParaRPr lang="es-ES" sz="4000" dirty="0">
            <a:solidFill>
              <a:schemeClr val="bg1"/>
            </a:solidFill>
            <a:latin typeface="Berlin Sans FB Demi" panose="020E0802020502020306" pitchFamily="34" charset="0"/>
          </a:endParaRPr>
        </a:p>
      </dgm:t>
    </dgm:pt>
    <dgm:pt modelId="{2076FA4D-3FAF-4543-B50B-B1AD982A9268}" type="parTrans" cxnId="{FD6702EB-BB56-4048-8874-BC90D0B99CC7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E845BA0C-5ED5-4E93-9527-8F3D5C07B6F7}" type="sibTrans" cxnId="{FD6702EB-BB56-4048-8874-BC90D0B99CC7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54F554A1-FCC0-4A50-BC63-894C913FE807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Envío de recordatorio, bloqueo para visitar otras páginas u otra alternativa, que permita que los funcionarios realicen su actualización de datos 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AEAFF74B-A4C1-4F3F-B7E6-6979A078892D}" type="parTrans" cxnId="{F5DF8F46-367A-42E9-8394-B616BDB8E170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5E87B8E0-DA38-4725-92A3-8A926C2DC583}" type="sibTrans" cxnId="{F5DF8F46-367A-42E9-8394-B616BDB8E170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01E1394-32E0-4D15-AC53-FD48BD9D5B0D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Incluir texto en el botón “grupo familiar”, para el manejo de datos de menores de edad y permitir adjuntar registros civiles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5C75E604-F2E3-49C4-8A72-30D747E15EA9}" type="parTrans" cxnId="{C9374084-6309-4C8A-8035-D971A092E776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B018628-7F60-4FB3-B89D-F2001C8082E4}" type="sibTrans" cxnId="{C9374084-6309-4C8A-8035-D971A092E776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603D6410-490E-427E-B372-59107FA7235F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Permitir extraer un informe de lo que se encuentra en esta plataforma. También de quienes han y no han actualizado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68617E04-BBBC-4732-84E0-3D21C2AB315B}" type="parTrans" cxnId="{D03AE133-1AC7-43FF-B327-829047F776F5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9AC3F33F-9E08-4166-8CF3-46EEB0CDEC87}" type="sibTrans" cxnId="{D03AE133-1AC7-43FF-B327-829047F776F5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875281F-5333-4081-9F4A-CFCC82B9929B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Incluir texto de inicio para el diligenciamiento de información</a:t>
          </a:r>
        </a:p>
        <a:p>
          <a:r>
            <a:rPr lang="es-CO" sz="1800" dirty="0" smtClean="0">
              <a:latin typeface="Berlin Sans FB" panose="020E0602020502020306" pitchFamily="34" charset="0"/>
            </a:rPr>
            <a:t> – Habeas Data - 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6636E959-ECAD-4BC2-B2F0-A5B4F8C63F97}" type="parTrans" cxnId="{4E9BF5E7-AC8D-4AA3-AC0E-71F839916DCC}">
      <dgm:prSet/>
      <dgm:spPr/>
      <dgm:t>
        <a:bodyPr/>
        <a:lstStyle/>
        <a:p>
          <a:endParaRPr lang="es-ES"/>
        </a:p>
      </dgm:t>
    </dgm:pt>
    <dgm:pt modelId="{F5C9AA6C-18E9-461C-A0F3-52D704CBCA00}" type="sibTrans" cxnId="{4E9BF5E7-AC8D-4AA3-AC0E-71F839916DCC}">
      <dgm:prSet/>
      <dgm:spPr/>
      <dgm:t>
        <a:bodyPr/>
        <a:lstStyle/>
        <a:p>
          <a:endParaRPr lang="es-ES"/>
        </a:p>
      </dgm:t>
    </dgm:pt>
    <dgm:pt modelId="{CDCE3489-D965-4148-B6FF-C9A79CE5BFAB}" type="pres">
      <dgm:prSet presAssocID="{46BB5D75-BD78-4F9E-B53A-5B986881367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EC8A980-BCCF-43EE-936B-DA7B208A82B2}" type="pres">
      <dgm:prSet presAssocID="{61F10A2F-AEEF-49EF-8A5B-2603B4F7B114}" presName="root" presStyleCnt="0">
        <dgm:presLayoutVars>
          <dgm:chMax/>
          <dgm:chPref val="4"/>
        </dgm:presLayoutVars>
      </dgm:prSet>
      <dgm:spPr/>
    </dgm:pt>
    <dgm:pt modelId="{72199D88-7935-4CC4-AA11-C2F6EF87DD3C}" type="pres">
      <dgm:prSet presAssocID="{61F10A2F-AEEF-49EF-8A5B-2603B4F7B114}" presName="rootComposite" presStyleCnt="0">
        <dgm:presLayoutVars/>
      </dgm:prSet>
      <dgm:spPr/>
    </dgm:pt>
    <dgm:pt modelId="{DA8B7958-202F-4E92-9B51-D0EC787E67A5}" type="pres">
      <dgm:prSet presAssocID="{61F10A2F-AEEF-49EF-8A5B-2603B4F7B114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s-ES"/>
        </a:p>
      </dgm:t>
    </dgm:pt>
    <dgm:pt modelId="{BE211D55-381D-42C0-9C93-371A4ED769DD}" type="pres">
      <dgm:prSet presAssocID="{61F10A2F-AEEF-49EF-8A5B-2603B4F7B114}" presName="childShape" presStyleCnt="0">
        <dgm:presLayoutVars>
          <dgm:chMax val="0"/>
          <dgm:chPref val="0"/>
        </dgm:presLayoutVars>
      </dgm:prSet>
      <dgm:spPr/>
    </dgm:pt>
    <dgm:pt modelId="{FAFDDAA7-0F05-4D40-ADA8-29B3E8897BCE}" type="pres">
      <dgm:prSet presAssocID="{54F554A1-FCC0-4A50-BC63-894C913FE807}" presName="childComposite" presStyleCnt="0">
        <dgm:presLayoutVars>
          <dgm:chMax val="0"/>
          <dgm:chPref val="0"/>
        </dgm:presLayoutVars>
      </dgm:prSet>
      <dgm:spPr/>
    </dgm:pt>
    <dgm:pt modelId="{FA4E46E5-A1D9-4C9D-9FB0-14AC3726F968}" type="pres">
      <dgm:prSet presAssocID="{54F554A1-FCC0-4A50-BC63-894C913FE807}" presName="Image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22A133AF-3723-4D7A-8175-6B7CDFFACF15}" type="pres">
      <dgm:prSet presAssocID="{54F554A1-FCC0-4A50-BC63-894C913FE807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2C8B4F-C407-4BD4-9372-476BE1FEFA6F}" type="pres">
      <dgm:prSet presAssocID="{A875281F-5333-4081-9F4A-CFCC82B9929B}" presName="childComposite" presStyleCnt="0">
        <dgm:presLayoutVars>
          <dgm:chMax val="0"/>
          <dgm:chPref val="0"/>
        </dgm:presLayoutVars>
      </dgm:prSet>
      <dgm:spPr/>
    </dgm:pt>
    <dgm:pt modelId="{6493E91E-3EE8-4949-A150-FEBA0D7B0104}" type="pres">
      <dgm:prSet presAssocID="{A875281F-5333-4081-9F4A-CFCC82B9929B}" presName="Image" presStyleLbl="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84BEA088-461E-47FB-AD40-226AAFFD9BBE}" type="pres">
      <dgm:prSet presAssocID="{A875281F-5333-4081-9F4A-CFCC82B9929B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672A1A-77B9-4E55-8E8F-DC0B7B149286}" type="pres">
      <dgm:prSet presAssocID="{A01E1394-32E0-4D15-AC53-FD48BD9D5B0D}" presName="childComposite" presStyleCnt="0">
        <dgm:presLayoutVars>
          <dgm:chMax val="0"/>
          <dgm:chPref val="0"/>
        </dgm:presLayoutVars>
      </dgm:prSet>
      <dgm:spPr/>
    </dgm:pt>
    <dgm:pt modelId="{9CDC6132-D966-4197-B035-14CA37461F43}" type="pres">
      <dgm:prSet presAssocID="{A01E1394-32E0-4D15-AC53-FD48BD9D5B0D}" presName="Image" presStyleLbl="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D50BE3C-9ED4-471F-8C42-5EBADA296D71}" type="pres">
      <dgm:prSet presAssocID="{A01E1394-32E0-4D15-AC53-FD48BD9D5B0D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B11001-A633-49ED-81AA-B73A9BAEEA65}" type="pres">
      <dgm:prSet presAssocID="{603D6410-490E-427E-B372-59107FA7235F}" presName="childComposite" presStyleCnt="0">
        <dgm:presLayoutVars>
          <dgm:chMax val="0"/>
          <dgm:chPref val="0"/>
        </dgm:presLayoutVars>
      </dgm:prSet>
      <dgm:spPr/>
    </dgm:pt>
    <dgm:pt modelId="{7E5CA219-A8E6-4B1F-A2A6-534169D863F1}" type="pres">
      <dgm:prSet presAssocID="{603D6410-490E-427E-B372-59107FA7235F}" presName="Image" presStyleLbl="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0C10937-1130-4F43-86D6-35173B711D34}" type="pres">
      <dgm:prSet presAssocID="{603D6410-490E-427E-B372-59107FA7235F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B954617-ACAA-425D-9582-37D44E0E133E}" type="presOf" srcId="{54F554A1-FCC0-4A50-BC63-894C913FE807}" destId="{22A133AF-3723-4D7A-8175-6B7CDFFACF15}" srcOrd="0" destOrd="0" presId="urn:microsoft.com/office/officeart/2008/layout/PictureAccentList"/>
    <dgm:cxn modelId="{F5DF8F46-367A-42E9-8394-B616BDB8E170}" srcId="{61F10A2F-AEEF-49EF-8A5B-2603B4F7B114}" destId="{54F554A1-FCC0-4A50-BC63-894C913FE807}" srcOrd="0" destOrd="0" parTransId="{AEAFF74B-A4C1-4F3F-B7E6-6979A078892D}" sibTransId="{5E87B8E0-DA38-4725-92A3-8A926C2DC583}"/>
    <dgm:cxn modelId="{87D48F0E-0FB1-4E16-A86C-328911769C8C}" type="presOf" srcId="{603D6410-490E-427E-B372-59107FA7235F}" destId="{40C10937-1130-4F43-86D6-35173B711D34}" srcOrd="0" destOrd="0" presId="urn:microsoft.com/office/officeart/2008/layout/PictureAccentList"/>
    <dgm:cxn modelId="{D03AE133-1AC7-43FF-B327-829047F776F5}" srcId="{61F10A2F-AEEF-49EF-8A5B-2603B4F7B114}" destId="{603D6410-490E-427E-B372-59107FA7235F}" srcOrd="3" destOrd="0" parTransId="{68617E04-BBBC-4732-84E0-3D21C2AB315B}" sibTransId="{9AC3F33F-9E08-4166-8CF3-46EEB0CDEC87}"/>
    <dgm:cxn modelId="{C6D178EC-17ED-4094-89BC-C714BA6ED28E}" type="presOf" srcId="{61F10A2F-AEEF-49EF-8A5B-2603B4F7B114}" destId="{DA8B7958-202F-4E92-9B51-D0EC787E67A5}" srcOrd="0" destOrd="0" presId="urn:microsoft.com/office/officeart/2008/layout/PictureAccentList"/>
    <dgm:cxn modelId="{25B5161A-2D8C-4B61-98EE-7157AAF5545E}" type="presOf" srcId="{A875281F-5333-4081-9F4A-CFCC82B9929B}" destId="{84BEA088-461E-47FB-AD40-226AAFFD9BBE}" srcOrd="0" destOrd="0" presId="urn:microsoft.com/office/officeart/2008/layout/PictureAccentList"/>
    <dgm:cxn modelId="{753860C8-1119-4784-BF55-B88AF673935A}" type="presOf" srcId="{A01E1394-32E0-4D15-AC53-FD48BD9D5B0D}" destId="{FD50BE3C-9ED4-471F-8C42-5EBADA296D71}" srcOrd="0" destOrd="0" presId="urn:microsoft.com/office/officeart/2008/layout/PictureAccentList"/>
    <dgm:cxn modelId="{82544309-8982-415D-858B-D882AC1FE70C}" type="presOf" srcId="{46BB5D75-BD78-4F9E-B53A-5B9868813674}" destId="{CDCE3489-D965-4148-B6FF-C9A79CE5BFAB}" srcOrd="0" destOrd="0" presId="urn:microsoft.com/office/officeart/2008/layout/PictureAccentList"/>
    <dgm:cxn modelId="{C9374084-6309-4C8A-8035-D971A092E776}" srcId="{61F10A2F-AEEF-49EF-8A5B-2603B4F7B114}" destId="{A01E1394-32E0-4D15-AC53-FD48BD9D5B0D}" srcOrd="2" destOrd="0" parTransId="{5C75E604-F2E3-49C4-8A72-30D747E15EA9}" sibTransId="{AB018628-7F60-4FB3-B89D-F2001C8082E4}"/>
    <dgm:cxn modelId="{FD6702EB-BB56-4048-8874-BC90D0B99CC7}" srcId="{46BB5D75-BD78-4F9E-B53A-5B9868813674}" destId="{61F10A2F-AEEF-49EF-8A5B-2603B4F7B114}" srcOrd="0" destOrd="0" parTransId="{2076FA4D-3FAF-4543-B50B-B1AD982A9268}" sibTransId="{E845BA0C-5ED5-4E93-9527-8F3D5C07B6F7}"/>
    <dgm:cxn modelId="{4E9BF5E7-AC8D-4AA3-AC0E-71F839916DCC}" srcId="{61F10A2F-AEEF-49EF-8A5B-2603B4F7B114}" destId="{A875281F-5333-4081-9F4A-CFCC82B9929B}" srcOrd="1" destOrd="0" parTransId="{6636E959-ECAD-4BC2-B2F0-A5B4F8C63F97}" sibTransId="{F5C9AA6C-18E9-461C-A0F3-52D704CBCA00}"/>
    <dgm:cxn modelId="{2A495208-A5A3-4326-930A-C7E6C5412F44}" type="presParOf" srcId="{CDCE3489-D965-4148-B6FF-C9A79CE5BFAB}" destId="{2EC8A980-BCCF-43EE-936B-DA7B208A82B2}" srcOrd="0" destOrd="0" presId="urn:microsoft.com/office/officeart/2008/layout/PictureAccentList"/>
    <dgm:cxn modelId="{BEB6F2C8-E7ED-47DD-8C30-74F90DCCD532}" type="presParOf" srcId="{2EC8A980-BCCF-43EE-936B-DA7B208A82B2}" destId="{72199D88-7935-4CC4-AA11-C2F6EF87DD3C}" srcOrd="0" destOrd="0" presId="urn:microsoft.com/office/officeart/2008/layout/PictureAccentList"/>
    <dgm:cxn modelId="{ED823479-E49A-4C13-A2FA-2712B1FAB01A}" type="presParOf" srcId="{72199D88-7935-4CC4-AA11-C2F6EF87DD3C}" destId="{DA8B7958-202F-4E92-9B51-D0EC787E67A5}" srcOrd="0" destOrd="0" presId="urn:microsoft.com/office/officeart/2008/layout/PictureAccentList"/>
    <dgm:cxn modelId="{A10146C5-AAAF-4728-9AD1-CFF849D28F72}" type="presParOf" srcId="{2EC8A980-BCCF-43EE-936B-DA7B208A82B2}" destId="{BE211D55-381D-42C0-9C93-371A4ED769DD}" srcOrd="1" destOrd="0" presId="urn:microsoft.com/office/officeart/2008/layout/PictureAccentList"/>
    <dgm:cxn modelId="{03589D69-60AC-487D-899A-03719A20671B}" type="presParOf" srcId="{BE211D55-381D-42C0-9C93-371A4ED769DD}" destId="{FAFDDAA7-0F05-4D40-ADA8-29B3E8897BCE}" srcOrd="0" destOrd="0" presId="urn:microsoft.com/office/officeart/2008/layout/PictureAccentList"/>
    <dgm:cxn modelId="{8C9C01F8-3A1F-4B12-B662-3A7EE11D66E6}" type="presParOf" srcId="{FAFDDAA7-0F05-4D40-ADA8-29B3E8897BCE}" destId="{FA4E46E5-A1D9-4C9D-9FB0-14AC3726F968}" srcOrd="0" destOrd="0" presId="urn:microsoft.com/office/officeart/2008/layout/PictureAccentList"/>
    <dgm:cxn modelId="{6452A45F-B026-43E8-B2A9-9F3C9360BDB5}" type="presParOf" srcId="{FAFDDAA7-0F05-4D40-ADA8-29B3E8897BCE}" destId="{22A133AF-3723-4D7A-8175-6B7CDFFACF15}" srcOrd="1" destOrd="0" presId="urn:microsoft.com/office/officeart/2008/layout/PictureAccentList"/>
    <dgm:cxn modelId="{604B02E1-BD26-4309-BFFB-84306A4706BF}" type="presParOf" srcId="{BE211D55-381D-42C0-9C93-371A4ED769DD}" destId="{742C8B4F-C407-4BD4-9372-476BE1FEFA6F}" srcOrd="1" destOrd="0" presId="urn:microsoft.com/office/officeart/2008/layout/PictureAccentList"/>
    <dgm:cxn modelId="{45D3A026-69DA-4892-A213-70F305002EA0}" type="presParOf" srcId="{742C8B4F-C407-4BD4-9372-476BE1FEFA6F}" destId="{6493E91E-3EE8-4949-A150-FEBA0D7B0104}" srcOrd="0" destOrd="0" presId="urn:microsoft.com/office/officeart/2008/layout/PictureAccentList"/>
    <dgm:cxn modelId="{3B5F8D0E-840B-4CC4-AD1F-1CBB2A6C14AA}" type="presParOf" srcId="{742C8B4F-C407-4BD4-9372-476BE1FEFA6F}" destId="{84BEA088-461E-47FB-AD40-226AAFFD9BBE}" srcOrd="1" destOrd="0" presId="urn:microsoft.com/office/officeart/2008/layout/PictureAccentList"/>
    <dgm:cxn modelId="{8975D894-64C7-4B89-A84D-694D3D6E612C}" type="presParOf" srcId="{BE211D55-381D-42C0-9C93-371A4ED769DD}" destId="{B1672A1A-77B9-4E55-8E8F-DC0B7B149286}" srcOrd="2" destOrd="0" presId="urn:microsoft.com/office/officeart/2008/layout/PictureAccentList"/>
    <dgm:cxn modelId="{445EB622-B69B-4BCB-9788-17A6C758F8A1}" type="presParOf" srcId="{B1672A1A-77B9-4E55-8E8F-DC0B7B149286}" destId="{9CDC6132-D966-4197-B035-14CA37461F43}" srcOrd="0" destOrd="0" presId="urn:microsoft.com/office/officeart/2008/layout/PictureAccentList"/>
    <dgm:cxn modelId="{18263AC3-80B4-4323-B47C-C6F1B7F83A67}" type="presParOf" srcId="{B1672A1A-77B9-4E55-8E8F-DC0B7B149286}" destId="{FD50BE3C-9ED4-471F-8C42-5EBADA296D71}" srcOrd="1" destOrd="0" presId="urn:microsoft.com/office/officeart/2008/layout/PictureAccentList"/>
    <dgm:cxn modelId="{7FEB0111-1AC0-4AE5-ACCD-ABD232834D9D}" type="presParOf" srcId="{BE211D55-381D-42C0-9C93-371A4ED769DD}" destId="{2FB11001-A633-49ED-81AA-B73A9BAEEA65}" srcOrd="3" destOrd="0" presId="urn:microsoft.com/office/officeart/2008/layout/PictureAccentList"/>
    <dgm:cxn modelId="{7A5B167A-702E-4FC6-A3B0-80EB7758BEC9}" type="presParOf" srcId="{2FB11001-A633-49ED-81AA-B73A9BAEEA65}" destId="{7E5CA219-A8E6-4B1F-A2A6-534169D863F1}" srcOrd="0" destOrd="0" presId="urn:microsoft.com/office/officeart/2008/layout/PictureAccentList"/>
    <dgm:cxn modelId="{FCEB98AE-A7AD-4539-9079-09DD8A316475}" type="presParOf" srcId="{2FB11001-A633-49ED-81AA-B73A9BAEEA65}" destId="{40C10937-1130-4F43-86D6-35173B711D3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BB5D75-BD78-4F9E-B53A-5B9868813674}" type="doc">
      <dgm:prSet loTypeId="urn:microsoft.com/office/officeart/2008/layout/PictureAccent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61F10A2F-AEEF-49EF-8A5B-2603B4F7B114}">
      <dgm:prSet phldrT="[Texto]" custT="1"/>
      <dgm:spPr>
        <a:solidFill>
          <a:srgbClr val="EF2D36"/>
        </a:solidFill>
      </dgm:spPr>
      <dgm:t>
        <a:bodyPr/>
        <a:lstStyle/>
        <a:p>
          <a:r>
            <a:rPr lang="es-CO" sz="4400" dirty="0" smtClean="0">
              <a:solidFill>
                <a:schemeClr val="bg1"/>
              </a:solidFill>
              <a:latin typeface="Berlin Sans FB Demi" panose="020E0802020502020306" pitchFamily="34" charset="0"/>
            </a:rPr>
            <a:t>Módulo Cartas </a:t>
          </a:r>
          <a:r>
            <a:rPr lang="es-CO" sz="2000" dirty="0" smtClean="0">
              <a:solidFill>
                <a:schemeClr val="bg1"/>
              </a:solidFill>
              <a:latin typeface="Berlin Sans FB Demi" panose="020E0802020502020306" pitchFamily="34" charset="0"/>
            </a:rPr>
            <a:t>(Gestión Nómina)</a:t>
          </a:r>
          <a:endParaRPr lang="es-ES" sz="4400" dirty="0">
            <a:solidFill>
              <a:schemeClr val="bg1"/>
            </a:solidFill>
            <a:latin typeface="Berlin Sans FB Demi" panose="020E0802020502020306" pitchFamily="34" charset="0"/>
          </a:endParaRPr>
        </a:p>
      </dgm:t>
    </dgm:pt>
    <dgm:pt modelId="{2076FA4D-3FAF-4543-B50B-B1AD982A9268}" type="parTrans" cxnId="{FD6702EB-BB56-4048-8874-BC90D0B99CC7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E845BA0C-5ED5-4E93-9527-8F3D5C07B6F7}" type="sibTrans" cxnId="{FD6702EB-BB56-4048-8874-BC90D0B99CC7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54F554A1-FCC0-4A50-BC63-894C913FE807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Seleccionar la carta y a los empleados que tengan novedad. Realizar combinación de correspondencia, según modelo y empresa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AEAFF74B-A4C1-4F3F-B7E6-6979A078892D}" type="parTrans" cxnId="{F5DF8F46-367A-42E9-8394-B616BDB8E170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5E87B8E0-DA38-4725-92A3-8A926C2DC583}" type="sibTrans" cxnId="{F5DF8F46-367A-42E9-8394-B616BDB8E170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01E1394-32E0-4D15-AC53-FD48BD9D5B0D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Descargar las cartas en PDF y las notificaciones de envío para guardar como soporte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5C75E604-F2E3-49C4-8A72-30D747E15EA9}" type="parTrans" cxnId="{C9374084-6309-4C8A-8035-D971A092E776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B018628-7F60-4FB3-B89D-F2001C8082E4}" type="sibTrans" cxnId="{C9374084-6309-4C8A-8035-D971A092E776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603D6410-490E-427E-B372-59107FA7235F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Permitir que el empleado tenga un histórico de sus notificaciones realizadas por el sistema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68617E04-BBBC-4732-84E0-3D21C2AB315B}" type="parTrans" cxnId="{D03AE133-1AC7-43FF-B327-829047F776F5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9AC3F33F-9E08-4166-8CF3-46EEB0CDEC87}" type="sibTrans" cxnId="{D03AE133-1AC7-43FF-B327-829047F776F5}">
      <dgm:prSet/>
      <dgm:spPr/>
      <dgm:t>
        <a:bodyPr/>
        <a:lstStyle/>
        <a:p>
          <a:endParaRPr lang="es-ES">
            <a:latin typeface="Papyrus" panose="03070502060502030205" pitchFamily="66" charset="0"/>
          </a:endParaRPr>
        </a:p>
      </dgm:t>
    </dgm:pt>
    <dgm:pt modelId="{A875281F-5333-4081-9F4A-CFCC82B9929B}">
      <dgm:prSet phldrT="[Texto]" custT="1"/>
      <dgm:spPr/>
      <dgm:t>
        <a:bodyPr/>
        <a:lstStyle/>
        <a:p>
          <a:r>
            <a:rPr lang="es-CO" sz="1800" dirty="0" smtClean="0">
              <a:latin typeface="Berlin Sans FB" panose="020E0602020502020306" pitchFamily="34" charset="0"/>
            </a:rPr>
            <a:t>Permitir enviar las cartas a los correos electrónicos del personal, con copia y los jefes</a:t>
          </a:r>
          <a:endParaRPr lang="es-ES" sz="1800" dirty="0">
            <a:latin typeface="Berlin Sans FB" panose="020E0602020502020306" pitchFamily="34" charset="0"/>
          </a:endParaRPr>
        </a:p>
      </dgm:t>
    </dgm:pt>
    <dgm:pt modelId="{6636E959-ECAD-4BC2-B2F0-A5B4F8C63F97}" type="parTrans" cxnId="{4E9BF5E7-AC8D-4AA3-AC0E-71F839916DCC}">
      <dgm:prSet/>
      <dgm:spPr/>
      <dgm:t>
        <a:bodyPr/>
        <a:lstStyle/>
        <a:p>
          <a:endParaRPr lang="es-ES"/>
        </a:p>
      </dgm:t>
    </dgm:pt>
    <dgm:pt modelId="{F5C9AA6C-18E9-461C-A0F3-52D704CBCA00}" type="sibTrans" cxnId="{4E9BF5E7-AC8D-4AA3-AC0E-71F839916DCC}">
      <dgm:prSet/>
      <dgm:spPr/>
      <dgm:t>
        <a:bodyPr/>
        <a:lstStyle/>
        <a:p>
          <a:endParaRPr lang="es-ES"/>
        </a:p>
      </dgm:t>
    </dgm:pt>
    <dgm:pt modelId="{CDCE3489-D965-4148-B6FF-C9A79CE5BFAB}" type="pres">
      <dgm:prSet presAssocID="{46BB5D75-BD78-4F9E-B53A-5B986881367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EC8A980-BCCF-43EE-936B-DA7B208A82B2}" type="pres">
      <dgm:prSet presAssocID="{61F10A2F-AEEF-49EF-8A5B-2603B4F7B114}" presName="root" presStyleCnt="0">
        <dgm:presLayoutVars>
          <dgm:chMax/>
          <dgm:chPref val="4"/>
        </dgm:presLayoutVars>
      </dgm:prSet>
      <dgm:spPr/>
    </dgm:pt>
    <dgm:pt modelId="{72199D88-7935-4CC4-AA11-C2F6EF87DD3C}" type="pres">
      <dgm:prSet presAssocID="{61F10A2F-AEEF-49EF-8A5B-2603B4F7B114}" presName="rootComposite" presStyleCnt="0">
        <dgm:presLayoutVars/>
      </dgm:prSet>
      <dgm:spPr/>
    </dgm:pt>
    <dgm:pt modelId="{DA8B7958-202F-4E92-9B51-D0EC787E67A5}" type="pres">
      <dgm:prSet presAssocID="{61F10A2F-AEEF-49EF-8A5B-2603B4F7B114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s-ES"/>
        </a:p>
      </dgm:t>
    </dgm:pt>
    <dgm:pt modelId="{BE211D55-381D-42C0-9C93-371A4ED769DD}" type="pres">
      <dgm:prSet presAssocID="{61F10A2F-AEEF-49EF-8A5B-2603B4F7B114}" presName="childShape" presStyleCnt="0">
        <dgm:presLayoutVars>
          <dgm:chMax val="0"/>
          <dgm:chPref val="0"/>
        </dgm:presLayoutVars>
      </dgm:prSet>
      <dgm:spPr/>
    </dgm:pt>
    <dgm:pt modelId="{FAFDDAA7-0F05-4D40-ADA8-29B3E8897BCE}" type="pres">
      <dgm:prSet presAssocID="{54F554A1-FCC0-4A50-BC63-894C913FE807}" presName="childComposite" presStyleCnt="0">
        <dgm:presLayoutVars>
          <dgm:chMax val="0"/>
          <dgm:chPref val="0"/>
        </dgm:presLayoutVars>
      </dgm:prSet>
      <dgm:spPr/>
    </dgm:pt>
    <dgm:pt modelId="{FA4E46E5-A1D9-4C9D-9FB0-14AC3726F968}" type="pres">
      <dgm:prSet presAssocID="{54F554A1-FCC0-4A50-BC63-894C913FE807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22A133AF-3723-4D7A-8175-6B7CDFFACF15}" type="pres">
      <dgm:prSet presAssocID="{54F554A1-FCC0-4A50-BC63-894C913FE807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2C8B4F-C407-4BD4-9372-476BE1FEFA6F}" type="pres">
      <dgm:prSet presAssocID="{A875281F-5333-4081-9F4A-CFCC82B9929B}" presName="childComposite" presStyleCnt="0">
        <dgm:presLayoutVars>
          <dgm:chMax val="0"/>
          <dgm:chPref val="0"/>
        </dgm:presLayoutVars>
      </dgm:prSet>
      <dgm:spPr/>
    </dgm:pt>
    <dgm:pt modelId="{6493E91E-3EE8-4949-A150-FEBA0D7B0104}" type="pres">
      <dgm:prSet presAssocID="{A875281F-5333-4081-9F4A-CFCC82B9929B}" presName="Image" presStyleLbl="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84BEA088-461E-47FB-AD40-226AAFFD9BBE}" type="pres">
      <dgm:prSet presAssocID="{A875281F-5333-4081-9F4A-CFCC82B9929B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672A1A-77B9-4E55-8E8F-DC0B7B149286}" type="pres">
      <dgm:prSet presAssocID="{A01E1394-32E0-4D15-AC53-FD48BD9D5B0D}" presName="childComposite" presStyleCnt="0">
        <dgm:presLayoutVars>
          <dgm:chMax val="0"/>
          <dgm:chPref val="0"/>
        </dgm:presLayoutVars>
      </dgm:prSet>
      <dgm:spPr/>
    </dgm:pt>
    <dgm:pt modelId="{9CDC6132-D966-4197-B035-14CA37461F43}" type="pres">
      <dgm:prSet presAssocID="{A01E1394-32E0-4D15-AC53-FD48BD9D5B0D}" presName="Image" presStyleLbl="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D50BE3C-9ED4-471F-8C42-5EBADA296D71}" type="pres">
      <dgm:prSet presAssocID="{A01E1394-32E0-4D15-AC53-FD48BD9D5B0D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B11001-A633-49ED-81AA-B73A9BAEEA65}" type="pres">
      <dgm:prSet presAssocID="{603D6410-490E-427E-B372-59107FA7235F}" presName="childComposite" presStyleCnt="0">
        <dgm:presLayoutVars>
          <dgm:chMax val="0"/>
          <dgm:chPref val="0"/>
        </dgm:presLayoutVars>
      </dgm:prSet>
      <dgm:spPr/>
    </dgm:pt>
    <dgm:pt modelId="{7E5CA219-A8E6-4B1F-A2A6-534169D863F1}" type="pres">
      <dgm:prSet presAssocID="{603D6410-490E-427E-B372-59107FA7235F}" presName="Image" presStyleLbl="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40C10937-1130-4F43-86D6-35173B711D34}" type="pres">
      <dgm:prSet presAssocID="{603D6410-490E-427E-B372-59107FA7235F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5DF8F46-367A-42E9-8394-B616BDB8E170}" srcId="{61F10A2F-AEEF-49EF-8A5B-2603B4F7B114}" destId="{54F554A1-FCC0-4A50-BC63-894C913FE807}" srcOrd="0" destOrd="0" parTransId="{AEAFF74B-A4C1-4F3F-B7E6-6979A078892D}" sibTransId="{5E87B8E0-DA38-4725-92A3-8A926C2DC583}"/>
    <dgm:cxn modelId="{D03AE133-1AC7-43FF-B327-829047F776F5}" srcId="{61F10A2F-AEEF-49EF-8A5B-2603B4F7B114}" destId="{603D6410-490E-427E-B372-59107FA7235F}" srcOrd="3" destOrd="0" parTransId="{68617E04-BBBC-4732-84E0-3D21C2AB315B}" sibTransId="{9AC3F33F-9E08-4166-8CF3-46EEB0CDEC87}"/>
    <dgm:cxn modelId="{C85FC223-6E53-4931-AECE-6FD1093A9946}" type="presOf" srcId="{61F10A2F-AEEF-49EF-8A5B-2603B4F7B114}" destId="{DA8B7958-202F-4E92-9B51-D0EC787E67A5}" srcOrd="0" destOrd="0" presId="urn:microsoft.com/office/officeart/2008/layout/PictureAccentList"/>
    <dgm:cxn modelId="{17BE2C67-0DDC-4BBC-96AB-09B0E43D08E6}" type="presOf" srcId="{54F554A1-FCC0-4A50-BC63-894C913FE807}" destId="{22A133AF-3723-4D7A-8175-6B7CDFFACF15}" srcOrd="0" destOrd="0" presId="urn:microsoft.com/office/officeart/2008/layout/PictureAccentList"/>
    <dgm:cxn modelId="{C9374084-6309-4C8A-8035-D971A092E776}" srcId="{61F10A2F-AEEF-49EF-8A5B-2603B4F7B114}" destId="{A01E1394-32E0-4D15-AC53-FD48BD9D5B0D}" srcOrd="2" destOrd="0" parTransId="{5C75E604-F2E3-49C4-8A72-30D747E15EA9}" sibTransId="{AB018628-7F60-4FB3-B89D-F2001C8082E4}"/>
    <dgm:cxn modelId="{58A97B09-093E-4F95-9D45-15C0617A9D46}" type="presOf" srcId="{603D6410-490E-427E-B372-59107FA7235F}" destId="{40C10937-1130-4F43-86D6-35173B711D34}" srcOrd="0" destOrd="0" presId="urn:microsoft.com/office/officeart/2008/layout/PictureAccentList"/>
    <dgm:cxn modelId="{8DF73AFA-ABB6-4A1B-8154-FBCCB6BE358B}" type="presOf" srcId="{A01E1394-32E0-4D15-AC53-FD48BD9D5B0D}" destId="{FD50BE3C-9ED4-471F-8C42-5EBADA296D71}" srcOrd="0" destOrd="0" presId="urn:microsoft.com/office/officeart/2008/layout/PictureAccentList"/>
    <dgm:cxn modelId="{FD6702EB-BB56-4048-8874-BC90D0B99CC7}" srcId="{46BB5D75-BD78-4F9E-B53A-5B9868813674}" destId="{61F10A2F-AEEF-49EF-8A5B-2603B4F7B114}" srcOrd="0" destOrd="0" parTransId="{2076FA4D-3FAF-4543-B50B-B1AD982A9268}" sibTransId="{E845BA0C-5ED5-4E93-9527-8F3D5C07B6F7}"/>
    <dgm:cxn modelId="{4E9BF5E7-AC8D-4AA3-AC0E-71F839916DCC}" srcId="{61F10A2F-AEEF-49EF-8A5B-2603B4F7B114}" destId="{A875281F-5333-4081-9F4A-CFCC82B9929B}" srcOrd="1" destOrd="0" parTransId="{6636E959-ECAD-4BC2-B2F0-A5B4F8C63F97}" sibTransId="{F5C9AA6C-18E9-461C-A0F3-52D704CBCA00}"/>
    <dgm:cxn modelId="{F8B91D09-CB18-4C9F-B346-17B55FD8B000}" type="presOf" srcId="{46BB5D75-BD78-4F9E-B53A-5B9868813674}" destId="{CDCE3489-D965-4148-B6FF-C9A79CE5BFAB}" srcOrd="0" destOrd="0" presId="urn:microsoft.com/office/officeart/2008/layout/PictureAccentList"/>
    <dgm:cxn modelId="{BC7E7BFF-C544-4363-ACA1-B847346D9C60}" type="presOf" srcId="{A875281F-5333-4081-9F4A-CFCC82B9929B}" destId="{84BEA088-461E-47FB-AD40-226AAFFD9BBE}" srcOrd="0" destOrd="0" presId="urn:microsoft.com/office/officeart/2008/layout/PictureAccentList"/>
    <dgm:cxn modelId="{AD53CF1F-CD7B-4378-8D6D-C54522B8C6C9}" type="presParOf" srcId="{CDCE3489-D965-4148-B6FF-C9A79CE5BFAB}" destId="{2EC8A980-BCCF-43EE-936B-DA7B208A82B2}" srcOrd="0" destOrd="0" presId="urn:microsoft.com/office/officeart/2008/layout/PictureAccentList"/>
    <dgm:cxn modelId="{A651E9FF-F942-4FAA-B697-1B726894847A}" type="presParOf" srcId="{2EC8A980-BCCF-43EE-936B-DA7B208A82B2}" destId="{72199D88-7935-4CC4-AA11-C2F6EF87DD3C}" srcOrd="0" destOrd="0" presId="urn:microsoft.com/office/officeart/2008/layout/PictureAccentList"/>
    <dgm:cxn modelId="{0C4C315F-E4CE-42E4-A0FB-A10A0ABCF8C9}" type="presParOf" srcId="{72199D88-7935-4CC4-AA11-C2F6EF87DD3C}" destId="{DA8B7958-202F-4E92-9B51-D0EC787E67A5}" srcOrd="0" destOrd="0" presId="urn:microsoft.com/office/officeart/2008/layout/PictureAccentList"/>
    <dgm:cxn modelId="{FBC09205-A0DD-4320-A284-700E83656602}" type="presParOf" srcId="{2EC8A980-BCCF-43EE-936B-DA7B208A82B2}" destId="{BE211D55-381D-42C0-9C93-371A4ED769DD}" srcOrd="1" destOrd="0" presId="urn:microsoft.com/office/officeart/2008/layout/PictureAccentList"/>
    <dgm:cxn modelId="{FBEE0606-F225-4C32-8912-5EF826F3BB31}" type="presParOf" srcId="{BE211D55-381D-42C0-9C93-371A4ED769DD}" destId="{FAFDDAA7-0F05-4D40-ADA8-29B3E8897BCE}" srcOrd="0" destOrd="0" presId="urn:microsoft.com/office/officeart/2008/layout/PictureAccentList"/>
    <dgm:cxn modelId="{67BFA6E7-F94D-44FA-AA24-A48A8E270CA9}" type="presParOf" srcId="{FAFDDAA7-0F05-4D40-ADA8-29B3E8897BCE}" destId="{FA4E46E5-A1D9-4C9D-9FB0-14AC3726F968}" srcOrd="0" destOrd="0" presId="urn:microsoft.com/office/officeart/2008/layout/PictureAccentList"/>
    <dgm:cxn modelId="{A801656E-FC42-4B8A-A1C1-AFCFEB96FCB6}" type="presParOf" srcId="{FAFDDAA7-0F05-4D40-ADA8-29B3E8897BCE}" destId="{22A133AF-3723-4D7A-8175-6B7CDFFACF15}" srcOrd="1" destOrd="0" presId="urn:microsoft.com/office/officeart/2008/layout/PictureAccentList"/>
    <dgm:cxn modelId="{E36799EB-117C-4C61-9511-5D8C94B9813C}" type="presParOf" srcId="{BE211D55-381D-42C0-9C93-371A4ED769DD}" destId="{742C8B4F-C407-4BD4-9372-476BE1FEFA6F}" srcOrd="1" destOrd="0" presId="urn:microsoft.com/office/officeart/2008/layout/PictureAccentList"/>
    <dgm:cxn modelId="{EC2EF100-B2B9-433B-BAFA-0BE6477F9CE0}" type="presParOf" srcId="{742C8B4F-C407-4BD4-9372-476BE1FEFA6F}" destId="{6493E91E-3EE8-4949-A150-FEBA0D7B0104}" srcOrd="0" destOrd="0" presId="urn:microsoft.com/office/officeart/2008/layout/PictureAccentList"/>
    <dgm:cxn modelId="{29729FAF-0F2E-4AA0-957A-277884F8EAAD}" type="presParOf" srcId="{742C8B4F-C407-4BD4-9372-476BE1FEFA6F}" destId="{84BEA088-461E-47FB-AD40-226AAFFD9BBE}" srcOrd="1" destOrd="0" presId="urn:microsoft.com/office/officeart/2008/layout/PictureAccentList"/>
    <dgm:cxn modelId="{5B5E7CF6-674C-4B63-A28A-D339ECD075F1}" type="presParOf" srcId="{BE211D55-381D-42C0-9C93-371A4ED769DD}" destId="{B1672A1A-77B9-4E55-8E8F-DC0B7B149286}" srcOrd="2" destOrd="0" presId="urn:microsoft.com/office/officeart/2008/layout/PictureAccentList"/>
    <dgm:cxn modelId="{68E555C4-450C-4638-B6C9-20E18DEA59FB}" type="presParOf" srcId="{B1672A1A-77B9-4E55-8E8F-DC0B7B149286}" destId="{9CDC6132-D966-4197-B035-14CA37461F43}" srcOrd="0" destOrd="0" presId="urn:microsoft.com/office/officeart/2008/layout/PictureAccentList"/>
    <dgm:cxn modelId="{D3356EC9-D533-49DB-B20D-8661E5219ECC}" type="presParOf" srcId="{B1672A1A-77B9-4E55-8E8F-DC0B7B149286}" destId="{FD50BE3C-9ED4-471F-8C42-5EBADA296D71}" srcOrd="1" destOrd="0" presId="urn:microsoft.com/office/officeart/2008/layout/PictureAccentList"/>
    <dgm:cxn modelId="{72D1FC59-2A2A-4878-8A55-908DAFE681BF}" type="presParOf" srcId="{BE211D55-381D-42C0-9C93-371A4ED769DD}" destId="{2FB11001-A633-49ED-81AA-B73A9BAEEA65}" srcOrd="3" destOrd="0" presId="urn:microsoft.com/office/officeart/2008/layout/PictureAccentList"/>
    <dgm:cxn modelId="{33483E8B-2EBD-467D-AB89-04CDF461171D}" type="presParOf" srcId="{2FB11001-A633-49ED-81AA-B73A9BAEEA65}" destId="{7E5CA219-A8E6-4B1F-A2A6-534169D863F1}" srcOrd="0" destOrd="0" presId="urn:microsoft.com/office/officeart/2008/layout/PictureAccentList"/>
    <dgm:cxn modelId="{0F17A261-6CAD-4FC9-ABE0-F6189CA1F243}" type="presParOf" srcId="{2FB11001-A633-49ED-81AA-B73A9BAEEA65}" destId="{40C10937-1130-4F43-86D6-35173B711D3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8B7958-202F-4E92-9B51-D0EC787E67A5}">
      <dsp:nvSpPr>
        <dsp:cNvPr id="0" name=""/>
        <dsp:cNvSpPr/>
      </dsp:nvSpPr>
      <dsp:spPr>
        <a:xfrm>
          <a:off x="1480194" y="1353"/>
          <a:ext cx="7676234" cy="1031099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4400" kern="1200" dirty="0" smtClean="0">
              <a:solidFill>
                <a:schemeClr val="bg1"/>
              </a:solidFill>
              <a:latin typeface="Berlin Sans FB Demi" panose="020E0802020502020306" pitchFamily="34" charset="0"/>
            </a:rPr>
            <a:t>Módulo Reporte Novedades</a:t>
          </a:r>
          <a:endParaRPr lang="es-ES" sz="4400" kern="1200" dirty="0">
            <a:solidFill>
              <a:schemeClr val="bg1"/>
            </a:solidFill>
            <a:latin typeface="Berlin Sans FB Demi" panose="020E0802020502020306" pitchFamily="34" charset="0"/>
          </a:endParaRPr>
        </a:p>
      </dsp:txBody>
      <dsp:txXfrm>
        <a:off x="1510394" y="31553"/>
        <a:ext cx="7615834" cy="970699"/>
      </dsp:txXfrm>
    </dsp:sp>
    <dsp:sp modelId="{FA4E46E5-A1D9-4C9D-9FB0-14AC3726F968}">
      <dsp:nvSpPr>
        <dsp:cNvPr id="0" name=""/>
        <dsp:cNvSpPr/>
      </dsp:nvSpPr>
      <dsp:spPr>
        <a:xfrm>
          <a:off x="1480194" y="1218051"/>
          <a:ext cx="1031099" cy="103109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2A133AF-3723-4D7A-8175-6B7CDFFACF15}">
      <dsp:nvSpPr>
        <dsp:cNvPr id="0" name=""/>
        <dsp:cNvSpPr/>
      </dsp:nvSpPr>
      <dsp:spPr>
        <a:xfrm>
          <a:off x="2573159" y="1218051"/>
          <a:ext cx="6583268" cy="10310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>
              <a:latin typeface="Berlin Sans FB" panose="020E0602020502020306" pitchFamily="34" charset="0"/>
            </a:rPr>
            <a:t>Novedades reportadas por el empleado</a:t>
          </a:r>
          <a:endParaRPr lang="es-ES" sz="2000" kern="1200" dirty="0">
            <a:latin typeface="Berlin Sans FB" panose="020E0602020502020306" pitchFamily="34" charset="0"/>
          </a:endParaRPr>
        </a:p>
      </dsp:txBody>
      <dsp:txXfrm>
        <a:off x="2623502" y="1268394"/>
        <a:ext cx="6482582" cy="930413"/>
      </dsp:txXfrm>
    </dsp:sp>
    <dsp:sp modelId="{6493E91E-3EE8-4949-A150-FEBA0D7B0104}">
      <dsp:nvSpPr>
        <dsp:cNvPr id="0" name=""/>
        <dsp:cNvSpPr/>
      </dsp:nvSpPr>
      <dsp:spPr>
        <a:xfrm>
          <a:off x="1480194" y="2372883"/>
          <a:ext cx="1031099" cy="103109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4BEA088-461E-47FB-AD40-226AAFFD9BBE}">
      <dsp:nvSpPr>
        <dsp:cNvPr id="0" name=""/>
        <dsp:cNvSpPr/>
      </dsp:nvSpPr>
      <dsp:spPr>
        <a:xfrm>
          <a:off x="2573159" y="2372883"/>
          <a:ext cx="6583268" cy="10310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>
              <a:latin typeface="Berlin Sans FB" panose="020E0602020502020306" pitchFamily="34" charset="0"/>
            </a:rPr>
            <a:t>Novedades reportadas por el jefe</a:t>
          </a:r>
          <a:endParaRPr lang="es-ES" sz="2000" kern="1200" dirty="0">
            <a:latin typeface="Berlin Sans FB" panose="020E0602020502020306" pitchFamily="34" charset="0"/>
          </a:endParaRPr>
        </a:p>
      </dsp:txBody>
      <dsp:txXfrm>
        <a:off x="2623502" y="2423226"/>
        <a:ext cx="6482582" cy="930413"/>
      </dsp:txXfrm>
    </dsp:sp>
    <dsp:sp modelId="{9CDC6132-D966-4197-B035-14CA37461F43}">
      <dsp:nvSpPr>
        <dsp:cNvPr id="0" name=""/>
        <dsp:cNvSpPr/>
      </dsp:nvSpPr>
      <dsp:spPr>
        <a:xfrm>
          <a:off x="1480194" y="3527714"/>
          <a:ext cx="1031099" cy="103109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D50BE3C-9ED4-471F-8C42-5EBADA296D71}">
      <dsp:nvSpPr>
        <dsp:cNvPr id="0" name=""/>
        <dsp:cNvSpPr/>
      </dsp:nvSpPr>
      <dsp:spPr>
        <a:xfrm>
          <a:off x="2573159" y="3527714"/>
          <a:ext cx="6583268" cy="10310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>
              <a:latin typeface="Berlin Sans FB" panose="020E0602020502020306" pitchFamily="34" charset="0"/>
            </a:rPr>
            <a:t>Novedades reportadas por áreas</a:t>
          </a:r>
          <a:endParaRPr lang="es-ES" sz="2000" kern="1200" dirty="0">
            <a:latin typeface="Berlin Sans FB" panose="020E0602020502020306" pitchFamily="34" charset="0"/>
          </a:endParaRPr>
        </a:p>
      </dsp:txBody>
      <dsp:txXfrm>
        <a:off x="2623502" y="3578057"/>
        <a:ext cx="6482582" cy="930413"/>
      </dsp:txXfrm>
    </dsp:sp>
    <dsp:sp modelId="{7E5CA219-A8E6-4B1F-A2A6-534169D863F1}">
      <dsp:nvSpPr>
        <dsp:cNvPr id="0" name=""/>
        <dsp:cNvSpPr/>
      </dsp:nvSpPr>
      <dsp:spPr>
        <a:xfrm>
          <a:off x="1480194" y="4682546"/>
          <a:ext cx="1031099" cy="103109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C10937-1130-4F43-86D6-35173B711D34}">
      <dsp:nvSpPr>
        <dsp:cNvPr id="0" name=""/>
        <dsp:cNvSpPr/>
      </dsp:nvSpPr>
      <dsp:spPr>
        <a:xfrm>
          <a:off x="2573159" y="4682546"/>
          <a:ext cx="6583268" cy="10310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>
              <a:latin typeface="Berlin Sans FB" panose="020E0602020502020306" pitchFamily="34" charset="0"/>
            </a:rPr>
            <a:t>Novedades reportadas por los proveedores</a:t>
          </a:r>
          <a:endParaRPr lang="es-ES" sz="2000" kern="1200" dirty="0">
            <a:latin typeface="Berlin Sans FB" panose="020E0602020502020306" pitchFamily="34" charset="0"/>
          </a:endParaRPr>
        </a:p>
      </dsp:txBody>
      <dsp:txXfrm>
        <a:off x="2623502" y="4732889"/>
        <a:ext cx="6482582" cy="9304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F31BB-20A6-4BCE-80A8-EC0538177F8C}" type="datetimeFigureOut">
              <a:rPr lang="es-CO" smtClean="0"/>
              <a:t>13/03/2017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1F7FF-B24B-4B42-B9E6-7EE664980E4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803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85"/>
          <a:stretch/>
        </p:blipFill>
        <p:spPr>
          <a:xfrm>
            <a:off x="8268784" y="5330114"/>
            <a:ext cx="4029805" cy="152788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22" r="5207" b="18607"/>
          <a:stretch/>
        </p:blipFill>
        <p:spPr>
          <a:xfrm>
            <a:off x="0" y="0"/>
            <a:ext cx="12192000" cy="2514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1807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85"/>
          <a:stretch/>
        </p:blipFill>
        <p:spPr>
          <a:xfrm>
            <a:off x="9692886" y="5910470"/>
            <a:ext cx="2499114" cy="94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7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36" b="-5336"/>
          <a:stretch/>
        </p:blipFill>
        <p:spPr>
          <a:xfrm>
            <a:off x="9692886" y="-1"/>
            <a:ext cx="2499114" cy="12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05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36" b="-5336"/>
          <a:stretch/>
        </p:blipFill>
        <p:spPr>
          <a:xfrm>
            <a:off x="9692886" y="-1"/>
            <a:ext cx="2499114" cy="1249557"/>
          </a:xfrm>
          <a:prstGeom prst="rect">
            <a:avLst/>
          </a:prstGeom>
        </p:spPr>
      </p:pic>
      <p:pic>
        <p:nvPicPr>
          <p:cNvPr id="3" name="Picture 2" descr="http://pixabay.com/get/5156ae5abacc992d329f/1421182627/stack-20241_1280.jpg?direc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54342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36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ixabay.com/get/f5b88e8628ebce534b72/1424447956/pens-525287_1280.jpg?direct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8"/>
          <a:stretch/>
        </p:blipFill>
        <p:spPr bwMode="auto">
          <a:xfrm rot="10800000">
            <a:off x="0" y="0"/>
            <a:ext cx="12192000" cy="683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36" b="-5336"/>
          <a:stretch/>
        </p:blipFill>
        <p:spPr>
          <a:xfrm>
            <a:off x="9692886" y="-1"/>
            <a:ext cx="2499114" cy="12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0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80"/>
          <a:stretch/>
        </p:blipFill>
        <p:spPr>
          <a:xfrm>
            <a:off x="9744000" y="5854787"/>
            <a:ext cx="2448000" cy="100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5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48"/>
          <a:stretch/>
        </p:blipFill>
        <p:spPr>
          <a:xfrm>
            <a:off x="9744000" y="5841734"/>
            <a:ext cx="2448000" cy="10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5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48"/>
          <a:stretch/>
        </p:blipFill>
        <p:spPr>
          <a:xfrm>
            <a:off x="9744000" y="5841734"/>
            <a:ext cx="2448000" cy="10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48"/>
          <a:stretch/>
        </p:blipFill>
        <p:spPr>
          <a:xfrm>
            <a:off x="9744000" y="5841734"/>
            <a:ext cx="2448000" cy="10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0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84B4-0926-4FEA-AD69-085379E0C3AA}" type="datetimeFigureOut">
              <a:rPr lang="es-CO" smtClean="0"/>
              <a:t>13/03/2017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D6803-441B-4B5E-9198-6FF745379AD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14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61" r:id="rId4"/>
    <p:sldLayoutId id="2147483662" r:id="rId5"/>
    <p:sldLayoutId id="2147483653" r:id="rId6"/>
    <p:sldLayoutId id="2147483654" r:id="rId7"/>
    <p:sldLayoutId id="2147483655" r:id="rId8"/>
    <p:sldLayoutId id="21474836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ángulo 17"/>
          <p:cNvSpPr/>
          <p:nvPr/>
        </p:nvSpPr>
        <p:spPr>
          <a:xfrm>
            <a:off x="628655" y="3450503"/>
            <a:ext cx="7656628" cy="1440235"/>
          </a:xfrm>
          <a:prstGeom prst="rect">
            <a:avLst/>
          </a:prstGeom>
        </p:spPr>
        <p:txBody>
          <a:bodyPr wrap="square" lIns="85186" tIns="42593" rIns="85186" bIns="42593">
            <a:spAutoFit/>
          </a:bodyPr>
          <a:lstStyle/>
          <a:p>
            <a:pPr algn="ctr"/>
            <a:r>
              <a:rPr lang="es-ES_tradnl" sz="3600" b="1" dirty="0" smtClean="0">
                <a:solidFill>
                  <a:srgbClr val="0A4492"/>
                </a:solidFill>
                <a:latin typeface="Berlin Sans FB Demi" panose="020E0802020502020306" pitchFamily="34" charset="0"/>
                <a:cs typeface="HelveticaNeue LightCond"/>
              </a:rPr>
              <a:t>PROYECTO AUTOMATIZACIÓN</a:t>
            </a:r>
          </a:p>
          <a:p>
            <a:pPr algn="ctr"/>
            <a:r>
              <a:rPr lang="es-ES_tradnl" sz="2400" b="1" dirty="0" smtClean="0">
                <a:solidFill>
                  <a:srgbClr val="0A4492"/>
                </a:solidFill>
                <a:latin typeface="Berlin Sans FB Demi" panose="020E0802020502020306" pitchFamily="34" charset="0"/>
                <a:cs typeface="HelveticaNeue LightCond"/>
              </a:rPr>
              <a:t>MÓDULO DE AUTOGESTIÓN</a:t>
            </a:r>
            <a:r>
              <a:rPr lang="es-ES_tradnl" sz="3600" b="1" dirty="0" smtClean="0">
                <a:solidFill>
                  <a:srgbClr val="0A4492"/>
                </a:solidFill>
                <a:latin typeface="Berlin Sans FB Demi" panose="020E0802020502020306" pitchFamily="34" charset="0"/>
                <a:cs typeface="HelveticaNeue LightCond"/>
              </a:rPr>
              <a:t> </a:t>
            </a:r>
            <a:r>
              <a:rPr lang="es-ES_tradnl" sz="3600" b="1" dirty="0">
                <a:solidFill>
                  <a:srgbClr val="0A4492"/>
                </a:solidFill>
                <a:latin typeface="Berlin Sans FB Demi" panose="020E0802020502020306" pitchFamily="34" charset="0"/>
                <a:cs typeface="HelveticaNeue LightCond"/>
              </a:rPr>
              <a:t/>
            </a:r>
            <a:br>
              <a:rPr lang="es-ES_tradnl" sz="3600" b="1" dirty="0">
                <a:solidFill>
                  <a:srgbClr val="0A4492"/>
                </a:solidFill>
                <a:latin typeface="Berlin Sans FB Demi" panose="020E0802020502020306" pitchFamily="34" charset="0"/>
                <a:cs typeface="HelveticaNeue LightCond"/>
              </a:rPr>
            </a:br>
            <a:r>
              <a:rPr lang="es-ES_tradnl" sz="1600" b="1" dirty="0" smtClean="0">
                <a:solidFill>
                  <a:srgbClr val="0A4492"/>
                </a:solidFill>
                <a:latin typeface="Berlin Sans FB Demi" panose="020E0802020502020306" pitchFamily="34" charset="0"/>
                <a:cs typeface="HelveticaNeue LightCond"/>
              </a:rPr>
              <a:t>GESTIÓN HUMANA – NÓMINA </a:t>
            </a:r>
            <a:endParaRPr lang="es-ES" sz="1600" b="1" dirty="0">
              <a:solidFill>
                <a:srgbClr val="0A4492"/>
              </a:solidFill>
              <a:latin typeface="Berlin Sans FB Demi" panose="020E0802020502020306" pitchFamily="34" charset="0"/>
              <a:cs typeface="HelveticaNeue LightCond"/>
            </a:endParaRPr>
          </a:p>
        </p:txBody>
      </p:sp>
    </p:spTree>
    <p:extLst>
      <p:ext uri="{BB962C8B-B14F-4D97-AF65-F5344CB8AC3E}">
        <p14:creationId xmlns:p14="http://schemas.microsoft.com/office/powerpoint/2010/main" val="27236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CARACTERÍSTICAS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04853" y="1936429"/>
            <a:ext cx="786653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 smtClean="0">
                <a:latin typeface="Berlin Sans FB" panose="020E0602020502020306" pitchFamily="34" charset="0"/>
              </a:rPr>
              <a:t>Pacto Colectivo</a:t>
            </a:r>
            <a:endParaRPr lang="es-CO" sz="2400" dirty="0">
              <a:latin typeface="Berlin Sans FB" panose="020E0602020502020306" pitchFamily="34" charset="0"/>
            </a:endParaRPr>
          </a:p>
          <a:p>
            <a:endParaRPr lang="es-CO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</a:t>
            </a:r>
            <a:r>
              <a:rPr lang="es-CO" sz="1600" dirty="0">
                <a:latin typeface="Berlin Sans FB" panose="020E0602020502020306" pitchFamily="34" charset="0"/>
              </a:rPr>
              <a:t>que el empleado </a:t>
            </a:r>
            <a:r>
              <a:rPr lang="es-CO" sz="1600" dirty="0" smtClean="0">
                <a:latin typeface="Berlin Sans FB" panose="020E0602020502020306" pitchFamily="34" charset="0"/>
              </a:rPr>
              <a:t>pueda seleccionar el beneficio desea solicitar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cargar la novedad de acuerdo a un corte de novedades (igual al de vacaciones)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Realizar unas validaciones según el tipo de beneficio que desea solicitar (Lista de validaciones)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adjuntar soportes de acuerdo al tipo de beneficio (Lista beneficios con soportes)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Que tenga un flujo de aprobación de acuerdo al tipo de novedad (Bienestar)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Que tenga notificaciones por correo, tanto para el empleado, como para el área de bienestar una vez, llega, se aprueba o se rechaza la solicitud.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Para control del </a:t>
            </a:r>
            <a:r>
              <a:rPr lang="es-CO" sz="1600" dirty="0">
                <a:latin typeface="Berlin Sans FB" panose="020E0602020502020306" pitchFamily="34" charset="0"/>
              </a:rPr>
              <a:t>á</a:t>
            </a:r>
            <a:r>
              <a:rPr lang="es-CO" sz="1600" dirty="0" smtClean="0">
                <a:latin typeface="Berlin Sans FB" panose="020E0602020502020306" pitchFamily="34" charset="0"/>
              </a:rPr>
              <a:t>rea (Bienestar), que permita descargar un informe con la información reportada por el funcionario.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extraer informe mensual con lo pagado a los empleados x beneficio (Empresa, Nombre, dimensiones, valor)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4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CARACTERÍSTICAS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81080" y="1936429"/>
            <a:ext cx="810857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 smtClean="0">
                <a:latin typeface="Berlin Sans FB" panose="020E0602020502020306" pitchFamily="34" charset="0"/>
              </a:rPr>
              <a:t>Otras novedades de nómina</a:t>
            </a:r>
            <a:endParaRPr lang="es-CO" sz="2400" dirty="0">
              <a:latin typeface="Berlin Sans FB" panose="020E0602020502020306" pitchFamily="34" charset="0"/>
            </a:endParaRPr>
          </a:p>
          <a:p>
            <a:endParaRPr lang="es-CO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</a:t>
            </a:r>
            <a:r>
              <a:rPr lang="es-CO" sz="1600" dirty="0">
                <a:latin typeface="Berlin Sans FB" panose="020E0602020502020306" pitchFamily="34" charset="0"/>
              </a:rPr>
              <a:t>que el empleado </a:t>
            </a:r>
            <a:r>
              <a:rPr lang="es-CO" sz="1600" dirty="0" smtClean="0">
                <a:latin typeface="Berlin Sans FB" panose="020E0602020502020306" pitchFamily="34" charset="0"/>
              </a:rPr>
              <a:t>pueda seleccionar el tipo de novedad desea reportar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cargar la novedad de acuerdo a un corte de novedades (igual al de vacaciones)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De acuerdo al tipo de novedad, se requiere diligenciar o adjuntar información diferente, por lo tanto las plantillas para el reporte son diferentes (Modelos de plantillas).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Realizar unas validaciones según el tipo de beneficio que desea solicitar (Lista de validaciones)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adjuntar soportes de acuerdo al tipo de solicitud (</a:t>
            </a:r>
            <a:r>
              <a:rPr lang="es-CO" sz="1600" dirty="0">
                <a:latin typeface="Berlin Sans FB" panose="020E0602020502020306" pitchFamily="34" charset="0"/>
              </a:rPr>
              <a:t>Lista </a:t>
            </a:r>
            <a:r>
              <a:rPr lang="es-CO" sz="1600" dirty="0" smtClean="0">
                <a:latin typeface="Berlin Sans FB" panose="020E0602020502020306" pitchFamily="34" charset="0"/>
              </a:rPr>
              <a:t>novedades </a:t>
            </a:r>
            <a:r>
              <a:rPr lang="es-CO" sz="1600" dirty="0">
                <a:latin typeface="Berlin Sans FB" panose="020E0602020502020306" pitchFamily="34" charset="0"/>
              </a:rPr>
              <a:t>con </a:t>
            </a:r>
            <a:r>
              <a:rPr lang="es-CO" sz="1600" dirty="0" smtClean="0">
                <a:latin typeface="Berlin Sans FB" panose="020E0602020502020306" pitchFamily="34" charset="0"/>
              </a:rPr>
              <a:t>soportes)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Que tenga uno o varios flujos de aprobación por cada tipo de novedad (</a:t>
            </a:r>
            <a:r>
              <a:rPr lang="es-CO" sz="1600" dirty="0" err="1" smtClean="0">
                <a:latin typeface="Berlin Sans FB" panose="020E0602020502020306" pitchFamily="34" charset="0"/>
              </a:rPr>
              <a:t>Dto</a:t>
            </a:r>
            <a:r>
              <a:rPr lang="es-CO" sz="1600" dirty="0" smtClean="0">
                <a:latin typeface="Berlin Sans FB" panose="020E0602020502020306" pitchFamily="34" charset="0"/>
              </a:rPr>
              <a:t> Carné tiene un flujo de aprobación diferente al de </a:t>
            </a:r>
            <a:r>
              <a:rPr lang="es-CO" sz="1600" dirty="0" err="1" smtClean="0">
                <a:latin typeface="Berlin Sans FB" panose="020E0602020502020306" pitchFamily="34" charset="0"/>
              </a:rPr>
              <a:t>Dto</a:t>
            </a:r>
            <a:r>
              <a:rPr lang="es-CO" sz="1600" dirty="0" smtClean="0">
                <a:latin typeface="Berlin Sans FB" panose="020E0602020502020306" pitchFamily="34" charset="0"/>
              </a:rPr>
              <a:t> Celular) </a:t>
            </a:r>
            <a:r>
              <a:rPr lang="es-CO" sz="1600" dirty="0">
                <a:latin typeface="Berlin Sans FB" panose="020E0602020502020306" pitchFamily="34" charset="0"/>
              </a:rPr>
              <a:t>(Lista de Flujos</a:t>
            </a:r>
            <a:r>
              <a:rPr lang="es-CO" sz="1600" dirty="0" smtClean="0">
                <a:latin typeface="Berlin Sans FB" panose="020E0602020502020306" pitchFamily="34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Que tenga notificaciones por correo, tanto para el empleado como para los aprobadores: Cuando hacen la solicitud, cuando se aprueba o se rechaza.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Para control del área, que permita descargar un informe con la información reportada</a:t>
            </a:r>
          </a:p>
          <a:p>
            <a:endParaRPr lang="es-CO" dirty="0" smtClean="0">
              <a:latin typeface="Berlin Sans FB" panose="020E0602020502020306" pitchFamily="34" charset="0"/>
            </a:endParaRPr>
          </a:p>
          <a:p>
            <a:endParaRPr lang="es-CO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4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CARACTERÍSTICAS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550021" y="2165030"/>
            <a:ext cx="762448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 smtClean="0">
                <a:latin typeface="Berlin Sans FB" panose="020E0602020502020306" pitchFamily="34" charset="0"/>
              </a:rPr>
              <a:t>Proveedores</a:t>
            </a:r>
            <a:endParaRPr lang="es-CO" sz="2400" dirty="0">
              <a:latin typeface="Berlin Sans FB" panose="020E0602020502020306" pitchFamily="34" charset="0"/>
            </a:endParaRPr>
          </a:p>
          <a:p>
            <a:endParaRPr lang="es-CO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Que el proveedor pueda ingresar y cargar mediante una plantilla las novedades del personal a descontar (Plantilla definida por nosotros).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cargar la novedad de acuerdo a un corte de novedades (igual al de vacaciones)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Berlin Sans FB" panose="020E0602020502020306" pitchFamily="34" charset="0"/>
              </a:rPr>
              <a:t>Realizar unas </a:t>
            </a:r>
            <a:r>
              <a:rPr lang="es-CO" sz="1600" dirty="0" smtClean="0">
                <a:latin typeface="Berlin Sans FB" panose="020E0602020502020306" pitchFamily="34" charset="0"/>
              </a:rPr>
              <a:t>validaciones por cedula (Si el empleado existe o no y si es posible por empresa).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Notificar al proveedor las validaciones anteriores y no dejar cargar la línea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Que tenga notificaciones por correo, tanto para el solicitante como para los receptores: Cuando hacen la solicitud.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Para control del área, que permita descargar un informe con la información reportada</a:t>
            </a:r>
            <a:endParaRPr lang="es-CO" dirty="0" smtClean="0">
              <a:latin typeface="Berlin Sans FB" panose="020E0602020502020306" pitchFamily="34" charset="0"/>
            </a:endParaRPr>
          </a:p>
          <a:p>
            <a:endParaRPr lang="es-CO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06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CARACTERÍSTICAS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81080" y="2124688"/>
            <a:ext cx="8108579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latin typeface="Berlin Sans FB" panose="020E0602020502020306" pitchFamily="34" charset="0"/>
              </a:rPr>
              <a:t>Á</a:t>
            </a:r>
            <a:r>
              <a:rPr lang="es-CO" sz="2400" dirty="0" smtClean="0">
                <a:latin typeface="Berlin Sans FB" panose="020E0602020502020306" pitchFamily="34" charset="0"/>
              </a:rPr>
              <a:t>reas y Jefes</a:t>
            </a:r>
            <a:endParaRPr lang="es-CO" sz="2400" dirty="0">
              <a:latin typeface="Berlin Sans FB" panose="020E0602020502020306" pitchFamily="34" charset="0"/>
            </a:endParaRPr>
          </a:p>
          <a:p>
            <a:endParaRPr lang="es-CO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seleccionar el tipo de novedad que desea reportar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cargar la novedad de acuerdo a un corte de novedades (igual al de vacaciones)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De acuerdo al tipo de novedad, se requiere diligenciar o adjuntar información diferente, por lo tanto las plantillas para el reporte son diferentes </a:t>
            </a:r>
            <a:r>
              <a:rPr lang="es-CO" sz="1600" dirty="0">
                <a:latin typeface="Berlin Sans FB" panose="020E0602020502020306" pitchFamily="34" charset="0"/>
              </a:rPr>
              <a:t>(Modelos de plantillas</a:t>
            </a:r>
            <a:r>
              <a:rPr lang="es-CO" sz="1600" dirty="0" smtClean="0">
                <a:latin typeface="Berlin Sans FB" panose="020E0602020502020306" pitchFamily="34" charset="0"/>
              </a:rPr>
              <a:t>).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Permitir adjuntar soportes de acuerdo al tipo de solicitud </a:t>
            </a:r>
            <a:r>
              <a:rPr lang="es-CO" sz="1600" dirty="0">
                <a:latin typeface="Berlin Sans FB" panose="020E0602020502020306" pitchFamily="34" charset="0"/>
              </a:rPr>
              <a:t>(Lista novedades con soportes</a:t>
            </a:r>
            <a:r>
              <a:rPr lang="es-CO" sz="1600" dirty="0" smtClean="0">
                <a:latin typeface="Berlin Sans FB" panose="020E0602020502020306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Que tenga cero, uno o varios flujos de aprobación según el tipo de novedad (Lista de Flujos)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Que tenga notificaciones por correo, tanto para el solicitante como para los aprobadores: Cuando hacen la solicitud, cuando se aprueba o se rechaza.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Para control del </a:t>
            </a:r>
            <a:r>
              <a:rPr lang="es-CO" sz="1600" dirty="0">
                <a:latin typeface="Berlin Sans FB" panose="020E0602020502020306" pitchFamily="34" charset="0"/>
              </a:rPr>
              <a:t>á</a:t>
            </a:r>
            <a:r>
              <a:rPr lang="es-CO" sz="1600" dirty="0" smtClean="0">
                <a:latin typeface="Berlin Sans FB" panose="020E0602020502020306" pitchFamily="34" charset="0"/>
              </a:rPr>
              <a:t>rea y los jefes, que permita descargar un informe con la información reportada</a:t>
            </a:r>
            <a:endParaRPr lang="es-CO" dirty="0" smtClean="0">
              <a:latin typeface="Berlin Sans FB" panose="020E0602020502020306" pitchFamily="34" charset="0"/>
            </a:endParaRPr>
          </a:p>
          <a:p>
            <a:endParaRPr lang="es-CO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5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MÓDULOS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39403" y="1852138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MÓDULO  1</a:t>
            </a:r>
            <a:endParaRPr lang="es-CO" sz="2000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Reporte de Novedades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 cada grupo de novedades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66297" y="3059321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solidFill>
                  <a:schemeClr val="accent4"/>
                </a:solidFill>
                <a:latin typeface="Berlin Sans FB" panose="020E0602020502020306" pitchFamily="34" charset="0"/>
              </a:rPr>
              <a:t>Consulta para Jefes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del módulo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766297" y="4226163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Actualización de Datos 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766297" y="5085228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4</a:t>
            </a:r>
            <a:endParaRPr lang="es-CO" sz="2000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Cartas – Gestion de Nómina</a:t>
            </a:r>
            <a:endParaRPr lang="es-CO" sz="2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44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279555431"/>
              </p:ext>
            </p:extLst>
          </p:nvPr>
        </p:nvGraphicFramePr>
        <p:xfrm>
          <a:off x="0" y="510989"/>
          <a:ext cx="10636623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851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MÓDULOS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39403" y="1852138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MÓDULO  1</a:t>
            </a:r>
            <a:endParaRPr lang="es-CO" sz="2000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Reporte de Novedades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 cada grupo de novedades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66297" y="3059321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Consulta para Jefes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solidFill>
                  <a:schemeClr val="accent4"/>
                </a:solidFill>
                <a:latin typeface="Berlin Sans FB" panose="020E0602020502020306" pitchFamily="34" charset="0"/>
              </a:rPr>
              <a:t>Características del módulo</a:t>
            </a:r>
            <a:endParaRPr lang="es-CO" sz="2000" dirty="0">
              <a:solidFill>
                <a:schemeClr val="accent4"/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766297" y="4226163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Actualización de Datos 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766297" y="5085228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4</a:t>
            </a:r>
            <a:endParaRPr lang="es-CO" sz="2000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Cartas – Gestion de Nómina</a:t>
            </a:r>
            <a:endParaRPr lang="es-CO" sz="2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34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24716" y="640552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CARACTERÍSTICAS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563748" y="774162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186951" y="1506124"/>
            <a:ext cx="810857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2000" dirty="0">
                <a:latin typeface="Berlin Sans FB" panose="020E0602020502020306" pitchFamily="34" charset="0"/>
              </a:rPr>
              <a:t>Visualización Pre-nómina del personal a cargo y envío de observaciones</a:t>
            </a:r>
            <a:endParaRPr lang="es-ES" sz="2000" dirty="0">
              <a:latin typeface="Berlin Sans FB" panose="020E0602020502020306" pitchFamily="34" charset="0"/>
            </a:endParaRPr>
          </a:p>
          <a:p>
            <a:endParaRPr lang="es-CO" sz="1600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 smtClean="0">
                <a:latin typeface="Berlin Sans FB" panose="020E0602020502020306" pitchFamily="34" charset="0"/>
              </a:rPr>
              <a:t>Permisos para visualizar la pre-nómina del personal a cargo vinculado.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 smtClean="0">
                <a:latin typeface="Berlin Sans FB" panose="020E0602020502020306" pitchFamily="34" charset="0"/>
              </a:rPr>
              <a:t>Permitir cargar la pre-nómina del personal temporal con jefes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 smtClean="0">
                <a:latin typeface="Berlin Sans FB" panose="020E0602020502020306" pitchFamily="34" charset="0"/>
              </a:rPr>
              <a:t>Permitir a los jefes realizar observaciones de la pre-nómina consolidada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400" dirty="0">
              <a:latin typeface="Berlin Sans FB" panose="020E0602020502020306" pitchFamily="34" charset="0"/>
            </a:endParaRPr>
          </a:p>
          <a:p>
            <a:r>
              <a:rPr lang="es-CO" sz="2000" dirty="0">
                <a:latin typeface="Berlin Sans FB" panose="020E0602020502020306" pitchFamily="34" charset="0"/>
              </a:rPr>
              <a:t>Visualización cifras de cierre final del personal a cargo </a:t>
            </a:r>
          </a:p>
          <a:p>
            <a:r>
              <a:rPr lang="es-CO" sz="2000" dirty="0">
                <a:latin typeface="Berlin Sans FB" panose="020E0602020502020306" pitchFamily="34" charset="0"/>
              </a:rPr>
              <a:t>(Nómina, SS, Consolidados)</a:t>
            </a:r>
            <a:endParaRPr lang="es-ES" sz="20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400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 smtClean="0">
                <a:latin typeface="Berlin Sans FB" panose="020E0602020502020306" pitchFamily="34" charset="0"/>
              </a:rPr>
              <a:t>Visualización de informes de cierre (Nómina, SS, Consolidados)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400" dirty="0">
              <a:latin typeface="Berlin Sans FB" panose="020E0602020502020306" pitchFamily="34" charset="0"/>
            </a:endParaRPr>
          </a:p>
          <a:p>
            <a:r>
              <a:rPr lang="es-CO" sz="2000" dirty="0">
                <a:latin typeface="Berlin Sans FB" panose="020E0602020502020306" pitchFamily="34" charset="0"/>
              </a:rPr>
              <a:t>Visualización históricos Nómina </a:t>
            </a:r>
            <a:r>
              <a:rPr lang="es-CO" sz="2000" dirty="0" smtClean="0">
                <a:latin typeface="Berlin Sans FB" panose="020E0602020502020306" pitchFamily="34" charset="0"/>
              </a:rPr>
              <a:t>personal</a:t>
            </a:r>
          </a:p>
          <a:p>
            <a:endParaRPr lang="es-ES" sz="20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 smtClean="0">
                <a:latin typeface="Berlin Sans FB" panose="020E0602020502020306" pitchFamily="34" charset="0"/>
              </a:rPr>
              <a:t>Permisos para la visualización de históricos de nómina del personal a cargo</a:t>
            </a:r>
          </a:p>
          <a:p>
            <a:endParaRPr lang="es-CO" sz="2000" dirty="0">
              <a:latin typeface="Berlin Sans FB" panose="020E0602020502020306" pitchFamily="34" charset="0"/>
            </a:endParaRPr>
          </a:p>
          <a:p>
            <a:r>
              <a:rPr lang="es-CO" sz="2000" dirty="0">
                <a:latin typeface="Berlin Sans FB" panose="020E0602020502020306" pitchFamily="34" charset="0"/>
              </a:rPr>
              <a:t>Visualización días pendientes de </a:t>
            </a:r>
            <a:r>
              <a:rPr lang="es-CO" sz="2000" dirty="0" smtClean="0">
                <a:latin typeface="Berlin Sans FB" panose="020E0602020502020306" pitchFamily="34" charset="0"/>
              </a:rPr>
              <a:t>vacaciones</a:t>
            </a:r>
          </a:p>
          <a:p>
            <a:endParaRPr lang="es-CO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1400" dirty="0">
                <a:latin typeface="Berlin Sans FB" panose="020E0602020502020306" pitchFamily="34" charset="0"/>
              </a:rPr>
              <a:t>Permisos para la visualización de </a:t>
            </a:r>
            <a:r>
              <a:rPr lang="es-CO" sz="1400" dirty="0" smtClean="0">
                <a:latin typeface="Berlin Sans FB" panose="020E0602020502020306" pitchFamily="34" charset="0"/>
              </a:rPr>
              <a:t>días pendientes de vacaciones del personal </a:t>
            </a:r>
            <a:r>
              <a:rPr lang="es-CO" sz="1400" dirty="0">
                <a:latin typeface="Berlin Sans FB" panose="020E0602020502020306" pitchFamily="34" charset="0"/>
              </a:rPr>
              <a:t>a cargo</a:t>
            </a:r>
          </a:p>
          <a:p>
            <a:endParaRPr lang="es-CO" sz="20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MÓDULOS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39403" y="1852138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MÓDULO  1</a:t>
            </a:r>
            <a:endParaRPr lang="es-CO" sz="2000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Reporte de Novedades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 cada grupo de novedades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66297" y="3059321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Consulta para Jefes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del módulo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766297" y="4226163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solidFill>
                  <a:schemeClr val="accent4"/>
                </a:solidFill>
                <a:latin typeface="Berlin Sans FB" panose="020E0602020502020306" pitchFamily="34" charset="0"/>
              </a:rPr>
              <a:t>Actualización de Datos </a:t>
            </a:r>
            <a:endParaRPr lang="es-CO" sz="2000" dirty="0">
              <a:solidFill>
                <a:schemeClr val="accent4"/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766297" y="5085228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4</a:t>
            </a:r>
            <a:endParaRPr lang="es-CO" sz="2000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Cartas – Gestion de Nómina</a:t>
            </a:r>
            <a:endParaRPr lang="es-CO" sz="2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0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699463567"/>
              </p:ext>
            </p:extLst>
          </p:nvPr>
        </p:nvGraphicFramePr>
        <p:xfrm>
          <a:off x="0" y="510989"/>
          <a:ext cx="10636623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662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145657473"/>
              </p:ext>
            </p:extLst>
          </p:nvPr>
        </p:nvGraphicFramePr>
        <p:xfrm>
          <a:off x="3121576" y="0"/>
          <a:ext cx="7772400" cy="5105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upo 8"/>
          <p:cNvGrpSpPr/>
          <p:nvPr/>
        </p:nvGrpSpPr>
        <p:grpSpPr>
          <a:xfrm>
            <a:off x="4054670" y="3198998"/>
            <a:ext cx="2802662" cy="2628536"/>
            <a:chOff x="4019642" y="4039459"/>
            <a:chExt cx="2988394" cy="2988394"/>
          </a:xfrm>
        </p:grpSpPr>
        <p:grpSp>
          <p:nvGrpSpPr>
            <p:cNvPr id="16" name="Grupo 15"/>
            <p:cNvGrpSpPr/>
            <p:nvPr/>
          </p:nvGrpSpPr>
          <p:grpSpPr>
            <a:xfrm rot="20543496">
              <a:off x="4619964" y="4460907"/>
              <a:ext cx="2244937" cy="2284688"/>
              <a:chOff x="1593832" y="1721860"/>
              <a:chExt cx="2167466" cy="2167466"/>
            </a:xfrm>
            <a:solidFill>
              <a:schemeClr val="accent2"/>
            </a:solidFill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17" name="Forma 16"/>
              <p:cNvSpPr/>
              <p:nvPr/>
            </p:nvSpPr>
            <p:spPr>
              <a:xfrm>
                <a:off x="1593832" y="1721860"/>
                <a:ext cx="2167466" cy="2167466"/>
              </a:xfrm>
              <a:prstGeom prst="gear6">
                <a:avLst/>
              </a:prstGeom>
              <a:grpFill/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-3676672"/>
                  <a:satOff val="-5114"/>
                  <a:lumOff val="-1961"/>
                  <a:alphaOff val="0"/>
                </a:schemeClr>
              </a:fillRef>
              <a:effectRef idx="2">
                <a:schemeClr val="accent5">
                  <a:hueOff val="-3676672"/>
                  <a:satOff val="-5114"/>
                  <a:lumOff val="-19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Forma 4"/>
              <p:cNvSpPr/>
              <p:nvPr/>
            </p:nvSpPr>
            <p:spPr>
              <a:xfrm rot="1379360">
                <a:off x="2134535" y="2296168"/>
                <a:ext cx="1167545" cy="1005470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4130" tIns="24130" rIns="24130" bIns="24130" numCol="1" spcCol="1270" anchor="ctr" anchorCtr="0">
                <a:noAutofit/>
              </a:bodyPr>
              <a:lstStyle/>
              <a:p>
                <a:pPr lvl="0" algn="ctr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CO" sz="1400" kern="1200" dirty="0" smtClean="0">
                    <a:latin typeface="Berlin Sans FB Demi" panose="020E0802020502020306" pitchFamily="34" charset="0"/>
                  </a:rPr>
                  <a:t>Módulo </a:t>
                </a:r>
                <a:r>
                  <a:rPr lang="es-CO" sz="1400" dirty="0" smtClean="0">
                    <a:latin typeface="Berlin Sans FB Demi" panose="020E0802020502020306" pitchFamily="34" charset="0"/>
                  </a:rPr>
                  <a:t>Actualización de Datos</a:t>
                </a:r>
              </a:p>
            </p:txBody>
          </p:sp>
        </p:grpSp>
        <p:sp>
          <p:nvSpPr>
            <p:cNvPr id="22" name="Flecha circular 21"/>
            <p:cNvSpPr/>
            <p:nvPr/>
          </p:nvSpPr>
          <p:spPr>
            <a:xfrm rot="21177815">
              <a:off x="4019642" y="4039459"/>
              <a:ext cx="2988394" cy="2988394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10517"/>
                <a:gd name="adj5" fmla="val 6981"/>
              </a:avLst>
            </a:prstGeom>
            <a:solidFill>
              <a:schemeClr val="accent2"/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z="-700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2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24" name="CuadroTexto 23"/>
          <p:cNvSpPr txBox="1"/>
          <p:nvPr/>
        </p:nvSpPr>
        <p:spPr>
          <a:xfrm>
            <a:off x="1333434" y="1351821"/>
            <a:ext cx="2808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 smtClean="0">
                <a:solidFill>
                  <a:srgbClr val="0B4493"/>
                </a:solidFill>
                <a:latin typeface="Berlin Sans FB Demi" panose="020E0802020502020306" pitchFamily="34" charset="0"/>
              </a:rPr>
              <a:t>ENFOQUE </a:t>
            </a:r>
          </a:p>
          <a:p>
            <a:endParaRPr lang="es-CO" sz="4000" b="1" dirty="0">
              <a:solidFill>
                <a:srgbClr val="0B4493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5" name="Cheurón 24"/>
          <p:cNvSpPr/>
          <p:nvPr/>
        </p:nvSpPr>
        <p:spPr>
          <a:xfrm>
            <a:off x="1012966" y="1473714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>
              <a:solidFill>
                <a:schemeClr val="tx1"/>
              </a:solidFill>
            </a:endParaRPr>
          </a:p>
        </p:txBody>
      </p:sp>
      <p:sp>
        <p:nvSpPr>
          <p:cNvPr id="33" name="Forma 32"/>
          <p:cNvSpPr/>
          <p:nvPr/>
        </p:nvSpPr>
        <p:spPr>
          <a:xfrm rot="9982946">
            <a:off x="6466206" y="4641933"/>
            <a:ext cx="2441750" cy="2441750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3682311"/>
              <a:gd name="adj5" fmla="val 7527"/>
            </a:avLst>
          </a:prstGeom>
          <a:solidFill>
            <a:srgbClr val="EF2D36"/>
          </a:solidFill>
          <a:scene3d>
            <a:camera prst="orthographicFront"/>
            <a:lightRig rig="threePt" dir="t">
              <a:rot lat="0" lon="0" rev="7500000"/>
            </a:lightRig>
          </a:scene3d>
          <a:sp3d z="-700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676672"/>
              <a:satOff val="-5114"/>
              <a:lumOff val="-1961"/>
              <a:alphaOff val="0"/>
            </a:schemeClr>
          </a:fillRef>
          <a:effectRef idx="2">
            <a:schemeClr val="accent5">
              <a:hueOff val="-3676672"/>
              <a:satOff val="-5114"/>
              <a:lumOff val="-1961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5" name="Grupo 34"/>
          <p:cNvGrpSpPr/>
          <p:nvPr/>
        </p:nvGrpSpPr>
        <p:grpSpPr>
          <a:xfrm rot="20891332">
            <a:off x="6483502" y="4827100"/>
            <a:ext cx="1854664" cy="1834597"/>
            <a:chOff x="1593832" y="1721860"/>
            <a:chExt cx="2167466" cy="2167466"/>
          </a:xfrm>
          <a:solidFill>
            <a:srgbClr val="EF2D36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7" name="Forma 36"/>
            <p:cNvSpPr/>
            <p:nvPr/>
          </p:nvSpPr>
          <p:spPr>
            <a:xfrm>
              <a:off x="1593832" y="1721860"/>
              <a:ext cx="2167466" cy="2167466"/>
            </a:xfrm>
            <a:prstGeom prst="gear6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2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Forma 4"/>
            <p:cNvSpPr/>
            <p:nvPr/>
          </p:nvSpPr>
          <p:spPr>
            <a:xfrm rot="1056504">
              <a:off x="2123314" y="2349281"/>
              <a:ext cx="1078048" cy="100597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600" kern="1200" dirty="0" smtClean="0">
                  <a:latin typeface="Berlin Sans FB Demi" panose="020E0802020502020306" pitchFamily="34" charset="0"/>
                </a:rPr>
                <a:t>Módulo </a:t>
              </a:r>
              <a:r>
                <a:rPr lang="es-CO" sz="1600" dirty="0" smtClean="0">
                  <a:latin typeface="Berlin Sans FB Demi" panose="020E0802020502020306" pitchFamily="34" charset="0"/>
                </a:rPr>
                <a:t>Cartas</a:t>
              </a:r>
              <a:endParaRPr lang="es-ES" sz="1600" kern="1200" dirty="0">
                <a:latin typeface="Berlin Sans FB Demi" panose="020E0802020502020306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272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MÓDULOS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39403" y="1852138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MÓDULO  1</a:t>
            </a:r>
            <a:endParaRPr lang="es-CO" sz="2000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Reporte de Novedades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 cada grupo de novedades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66297" y="3059321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Consulta para Jefes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del módulo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766297" y="4226163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Actualización de Datos 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766297" y="5085228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4</a:t>
            </a:r>
            <a:endParaRPr lang="es-CO" sz="2000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solidFill>
                  <a:schemeClr val="accent4"/>
                </a:solidFill>
                <a:latin typeface="Berlin Sans FB" panose="020E0602020502020306" pitchFamily="34" charset="0"/>
              </a:rPr>
              <a:t>Cartas – Gestion de Nómina</a:t>
            </a:r>
            <a:endParaRPr lang="es-CO" sz="2000" dirty="0">
              <a:solidFill>
                <a:schemeClr val="accent4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19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313841401"/>
              </p:ext>
            </p:extLst>
          </p:nvPr>
        </p:nvGraphicFramePr>
        <p:xfrm>
          <a:off x="0" y="510989"/>
          <a:ext cx="10636623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834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79190" y="3102715"/>
            <a:ext cx="545838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 </a:t>
            </a:r>
            <a:r>
              <a:rPr lang="es-CO" sz="44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MUCHAS GRACIAS</a:t>
            </a:r>
          </a:p>
          <a:p>
            <a:pPr algn="ctr"/>
            <a:r>
              <a:rPr lang="es-CO" sz="3200" dirty="0" smtClean="0">
                <a:latin typeface="Berlin Sans FB" panose="020E0602020502020306" pitchFamily="34" charset="0"/>
              </a:rPr>
              <a:t>Marzo 13 de 2017</a:t>
            </a:r>
            <a:endParaRPr lang="es-CO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MÓDULOS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39403" y="1852138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MÓDULO  1</a:t>
            </a:r>
            <a:endParaRPr lang="es-CO" sz="2000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Reporte de Novedades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 cada grupo de novedades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66297" y="3059321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Consulta para Jefes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del módulo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766297" y="4226163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Actualización de Datos 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766297" y="5085228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4</a:t>
            </a:r>
            <a:endParaRPr lang="es-CO" sz="2000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Cartas – Gestion de Nómina</a:t>
            </a:r>
            <a:endParaRPr lang="es-CO" sz="2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041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MÓDULOS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39403" y="1852138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MÓDULO  1</a:t>
            </a:r>
            <a:endParaRPr lang="es-CO" sz="2000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solidFill>
                  <a:schemeClr val="accent4"/>
                </a:solidFill>
                <a:latin typeface="Berlin Sans FB" panose="020E0602020502020306" pitchFamily="34" charset="0"/>
              </a:rPr>
              <a:t>Reporte de Novedades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 cada grupo de novedades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66297" y="3059321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Consulta para Jefes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del módulo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766297" y="4226163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Actualización de Datos 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766297" y="5085228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4</a:t>
            </a:r>
            <a:endParaRPr lang="es-CO" sz="2000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Cartas – Gestion de Nómina</a:t>
            </a:r>
            <a:endParaRPr lang="es-CO" sz="2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4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122805032"/>
              </p:ext>
            </p:extLst>
          </p:nvPr>
        </p:nvGraphicFramePr>
        <p:xfrm>
          <a:off x="-564777" y="551330"/>
          <a:ext cx="10636623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827" y="2366683"/>
            <a:ext cx="2030902" cy="2377949"/>
          </a:xfrm>
          <a:prstGeom prst="rect">
            <a:avLst/>
          </a:prstGeom>
        </p:spPr>
      </p:pic>
      <p:sp>
        <p:nvSpPr>
          <p:cNvPr id="6" name="Cerrar llave 5"/>
          <p:cNvSpPr/>
          <p:nvPr/>
        </p:nvSpPr>
        <p:spPr>
          <a:xfrm>
            <a:off x="9083092" y="611842"/>
            <a:ext cx="658906" cy="5593976"/>
          </a:xfrm>
          <a:prstGeom prst="rightBrac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653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50776" y="898656"/>
            <a:ext cx="7288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 smtClean="0">
                <a:solidFill>
                  <a:srgbClr val="0B4493"/>
                </a:solidFill>
                <a:latin typeface="Berlin Sans FB Demi" panose="020E0802020502020306" pitchFamily="34" charset="0"/>
              </a:rPr>
              <a:t>NOVEDADES </a:t>
            </a:r>
            <a:r>
              <a:rPr lang="es-CO" sz="2800" b="1" smtClean="0">
                <a:solidFill>
                  <a:srgbClr val="0B4493"/>
                </a:solidFill>
                <a:latin typeface="Berlin Sans FB Demi" panose="020E0802020502020306" pitchFamily="34" charset="0"/>
              </a:rPr>
              <a:t>REPORTADAS POR </a:t>
            </a:r>
            <a:r>
              <a:rPr lang="es-CO" sz="2800" b="1" dirty="0" smtClean="0">
                <a:solidFill>
                  <a:srgbClr val="0B4493"/>
                </a:solidFill>
                <a:latin typeface="Berlin Sans FB Demi" panose="020E0802020502020306" pitchFamily="34" charset="0"/>
              </a:rPr>
              <a:t>EL EMPLEADO</a:t>
            </a:r>
            <a:endParaRPr lang="es-CO" sz="2800" b="1" dirty="0">
              <a:solidFill>
                <a:srgbClr val="0B4493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197151" y="2554994"/>
            <a:ext cx="5422414" cy="221599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s-CO" sz="2400" dirty="0" smtClean="0">
                <a:latin typeface="Berlin Sans FB" panose="020E0602020502020306" pitchFamily="34" charset="0"/>
              </a:rPr>
              <a:t>Pacto Colectivo</a:t>
            </a:r>
          </a:p>
          <a:p>
            <a:endParaRPr lang="es-CO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Auxilio de Anteojos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Auxilio Gastos Funerarios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Auxilio de Matrimonio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Auxilio de Capacitación</a:t>
            </a: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Auxilio de Natalidad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Auxilio de Hijos</a:t>
            </a:r>
          </a:p>
        </p:txBody>
      </p:sp>
      <p:sp>
        <p:nvSpPr>
          <p:cNvPr id="14" name="Cheurón 13"/>
          <p:cNvSpPr/>
          <p:nvPr/>
        </p:nvSpPr>
        <p:spPr>
          <a:xfrm>
            <a:off x="2634293" y="955901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032811" y="2554994"/>
            <a:ext cx="477818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latin typeface="Berlin Sans FB" panose="020E0602020502020306" pitchFamily="34" charset="0"/>
              </a:rPr>
              <a:t>Otras novedades de Nómina</a:t>
            </a:r>
          </a:p>
          <a:p>
            <a:endParaRPr lang="es-CO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Berlin Sans FB" panose="020E0602020502020306" pitchFamily="34" charset="0"/>
              </a:rPr>
              <a:t>Aporte AFC o cancelación</a:t>
            </a:r>
            <a:endParaRPr lang="es-CO" sz="1600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Berlin Sans FB" panose="020E0602020502020306" pitchFamily="34" charset="0"/>
              </a:rPr>
              <a:t>Aporte Voluntario o cancelación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>
                <a:latin typeface="Berlin Sans FB" panose="020E0602020502020306" pitchFamily="34" charset="0"/>
              </a:rPr>
              <a:t>Dto</a:t>
            </a:r>
            <a:r>
              <a:rPr lang="es-CO" sz="1600" dirty="0">
                <a:latin typeface="Berlin Sans FB" panose="020E0602020502020306" pitchFamily="34" charset="0"/>
              </a:rPr>
              <a:t> Celular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>
                <a:latin typeface="Berlin Sans FB" panose="020E0602020502020306" pitchFamily="34" charset="0"/>
              </a:rPr>
              <a:t>Dto</a:t>
            </a:r>
            <a:r>
              <a:rPr lang="es-CO" sz="1600" dirty="0">
                <a:latin typeface="Berlin Sans FB" panose="020E0602020502020306" pitchFamily="34" charset="0"/>
              </a:rPr>
              <a:t> Carné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>
                <a:latin typeface="Berlin Sans FB" panose="020E0602020502020306" pitchFamily="34" charset="0"/>
              </a:rPr>
              <a:t>Dto</a:t>
            </a:r>
            <a:r>
              <a:rPr lang="es-CO" sz="1600" dirty="0">
                <a:latin typeface="Berlin Sans FB" panose="020E0602020502020306" pitchFamily="34" charset="0"/>
              </a:rPr>
              <a:t> Tienda Virtual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Berlin Sans FB" panose="020E0602020502020306" pitchFamily="34" charset="0"/>
              </a:rPr>
              <a:t>Reporte Incapacidades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Berlin Sans FB" panose="020E0602020502020306" pitchFamily="34" charset="0"/>
              </a:rPr>
              <a:t>Cambio Cuenta bancaria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Berlin Sans FB" panose="020E0602020502020306" pitchFamily="34" charset="0"/>
              </a:rPr>
              <a:t>Cambio entidades de 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Berlin Sans FB" panose="020E0602020502020306" pitchFamily="34" charset="0"/>
              </a:rPr>
              <a:t>Retiros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Deducibles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 smtClean="0">
                <a:latin typeface="Berlin Sans FB" panose="020E0602020502020306" pitchFamily="34" charset="0"/>
              </a:rPr>
              <a:t>Cesantias</a:t>
            </a:r>
            <a:endParaRPr lang="es-CO" sz="1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16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58352" y="1159341"/>
            <a:ext cx="7288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 smtClean="0">
                <a:solidFill>
                  <a:srgbClr val="0B4493"/>
                </a:solidFill>
                <a:latin typeface="Berlin Sans FB Demi" panose="020E0802020502020306" pitchFamily="34" charset="0"/>
              </a:rPr>
              <a:t>NOVEDADES REPORTADAS POR: 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282751" y="3832465"/>
            <a:ext cx="8994849" cy="83099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Berlin Sans FB" panose="020E0602020502020306" pitchFamily="34" charset="0"/>
            </a:endParaRPr>
          </a:p>
        </p:txBody>
      </p:sp>
      <p:sp>
        <p:nvSpPr>
          <p:cNvPr id="14" name="Cheurón 13"/>
          <p:cNvSpPr/>
          <p:nvPr/>
        </p:nvSpPr>
        <p:spPr>
          <a:xfrm>
            <a:off x="2634293" y="1197947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7754469" y="2267930"/>
            <a:ext cx="388171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u="sng" dirty="0">
                <a:latin typeface="Berlin Sans FB" panose="020E0602020502020306" pitchFamily="34" charset="0"/>
              </a:rPr>
              <a:t>Á</a:t>
            </a:r>
            <a:r>
              <a:rPr lang="es-CO" sz="2400" u="sng" dirty="0" smtClean="0">
                <a:latin typeface="Berlin Sans FB" panose="020E0602020502020306" pitchFamily="34" charset="0"/>
              </a:rPr>
              <a:t>reas</a:t>
            </a:r>
            <a:endParaRPr lang="es-CO" sz="2400" u="sng" dirty="0">
              <a:latin typeface="Berlin Sans FB" panose="020E0602020502020306" pitchFamily="34" charset="0"/>
            </a:endParaRPr>
          </a:p>
          <a:p>
            <a:endParaRPr lang="es-CO" sz="1600" dirty="0" smtClean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 smtClean="0">
                <a:latin typeface="Berlin Sans FB" panose="020E0602020502020306" pitchFamily="34" charset="0"/>
              </a:rPr>
              <a:t>Dto</a:t>
            </a:r>
            <a:r>
              <a:rPr lang="es-CO" sz="1600" dirty="0" smtClean="0">
                <a:latin typeface="Berlin Sans FB" panose="020E0602020502020306" pitchFamily="34" charset="0"/>
              </a:rPr>
              <a:t> Sanciones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 smtClean="0">
                <a:latin typeface="Berlin Sans FB" panose="020E0602020502020306" pitchFamily="34" charset="0"/>
              </a:rPr>
              <a:t>Dto</a:t>
            </a:r>
            <a:r>
              <a:rPr lang="es-CO" sz="1600" dirty="0" smtClean="0">
                <a:latin typeface="Berlin Sans FB" panose="020E0602020502020306" pitchFamily="34" charset="0"/>
              </a:rPr>
              <a:t> Embargos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 smtClean="0">
                <a:latin typeface="Berlin Sans FB" panose="020E0602020502020306" pitchFamily="34" charset="0"/>
              </a:rPr>
              <a:t>Dto</a:t>
            </a:r>
            <a:r>
              <a:rPr lang="es-CO" sz="1600" dirty="0" smtClean="0">
                <a:latin typeface="Berlin Sans FB" panose="020E0602020502020306" pitchFamily="34" charset="0"/>
              </a:rPr>
              <a:t> Sindicales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 smtClean="0">
                <a:latin typeface="Berlin Sans FB" panose="020E0602020502020306" pitchFamily="34" charset="0"/>
              </a:rPr>
              <a:t>Dto</a:t>
            </a:r>
            <a:r>
              <a:rPr lang="es-CO" sz="1600" dirty="0" smtClean="0">
                <a:latin typeface="Berlin Sans FB" panose="020E0602020502020306" pitchFamily="34" charset="0"/>
              </a:rPr>
              <a:t> Anticipo sin legalizar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Ingresos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Bonificación constitutiva </a:t>
            </a:r>
            <a:r>
              <a:rPr lang="es-CO" sz="1600" dirty="0">
                <a:latin typeface="Berlin Sans FB" panose="020E0602020502020306" pitchFamily="34" charset="0"/>
              </a:rPr>
              <a:t>de </a:t>
            </a:r>
            <a:r>
              <a:rPr lang="es-CO" sz="1600" dirty="0" smtClean="0">
                <a:latin typeface="Berlin Sans FB" panose="020E0602020502020306" pitchFamily="34" charset="0"/>
              </a:rPr>
              <a:t>salario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Bonificaciones NCS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Gastos de Transporte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Gastos de Transporte Ocasionales</a:t>
            </a:r>
            <a:endParaRPr lang="es-CO" sz="1600" dirty="0">
              <a:latin typeface="Berlin Sans FB" panose="020E0602020502020306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334869" y="2267930"/>
            <a:ext cx="477818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u="sng" dirty="0" smtClean="0">
                <a:latin typeface="Berlin Sans FB" panose="020E0602020502020306" pitchFamily="34" charset="0"/>
              </a:rPr>
              <a:t>Jefe</a:t>
            </a:r>
            <a:endParaRPr lang="es-CO" sz="2400" u="sng" dirty="0">
              <a:latin typeface="Berlin Sans FB" panose="020E0602020502020306" pitchFamily="34" charset="0"/>
            </a:endParaRPr>
          </a:p>
          <a:p>
            <a:endParaRPr lang="es-CO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Gastos de Transporte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Berlin Sans FB" panose="020E0602020502020306" pitchFamily="34" charset="0"/>
              </a:rPr>
              <a:t>Gastos de </a:t>
            </a:r>
            <a:r>
              <a:rPr lang="es-CO" sz="1600" dirty="0" smtClean="0">
                <a:latin typeface="Berlin Sans FB" panose="020E0602020502020306" pitchFamily="34" charset="0"/>
              </a:rPr>
              <a:t>Transporte Ocasional  </a:t>
            </a:r>
            <a:endParaRPr lang="es-CO" sz="1600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Bonificación constitutiva de salario</a:t>
            </a: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Bonificación NCS</a:t>
            </a: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 smtClean="0">
                <a:latin typeface="Berlin Sans FB" panose="020E0602020502020306" pitchFamily="34" charset="0"/>
              </a:rPr>
              <a:t>Dtos</a:t>
            </a:r>
            <a:r>
              <a:rPr lang="es-CO" sz="1600" dirty="0" smtClean="0">
                <a:latin typeface="Berlin Sans FB" panose="020E0602020502020306" pitchFamily="34" charset="0"/>
              </a:rPr>
              <a:t> Casino</a:t>
            </a: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Retiro</a:t>
            </a: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Cambios Objetos PA</a:t>
            </a: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Berlin Sans FB" panose="020E0602020502020306" pitchFamily="34" charset="0"/>
              </a:rPr>
              <a:t>Prorrateo</a:t>
            </a:r>
            <a:endParaRPr lang="es-CO" sz="1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49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50776" y="898656"/>
            <a:ext cx="7288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 smtClean="0">
                <a:solidFill>
                  <a:srgbClr val="0B4493"/>
                </a:solidFill>
                <a:latin typeface="Berlin Sans FB Demi" panose="020E0802020502020306" pitchFamily="34" charset="0"/>
              </a:rPr>
              <a:t>NOVEDADES REPORTADAS POR LOS PROVEEDORES</a:t>
            </a:r>
            <a:endParaRPr lang="es-CO" sz="2800" b="1" dirty="0">
              <a:solidFill>
                <a:srgbClr val="0B4493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282751" y="3832465"/>
            <a:ext cx="8994849" cy="83099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Berlin Sans FB" panose="020E0602020502020306" pitchFamily="34" charset="0"/>
            </a:endParaRPr>
          </a:p>
        </p:txBody>
      </p:sp>
      <p:sp>
        <p:nvSpPr>
          <p:cNvPr id="14" name="Cheurón 13"/>
          <p:cNvSpPr/>
          <p:nvPr/>
        </p:nvSpPr>
        <p:spPr>
          <a:xfrm>
            <a:off x="2634293" y="955901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105834" y="1924250"/>
            <a:ext cx="6033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903258" y="1693418"/>
            <a:ext cx="47781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2400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Fondo de Empleados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Davivienda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Compensar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</a:t>
            </a:r>
            <a:r>
              <a:rPr lang="es-CO" dirty="0" err="1">
                <a:latin typeface="Berlin Sans FB" panose="020E0602020502020306" pitchFamily="34" charset="0"/>
              </a:rPr>
              <a:t>Fincomercio</a:t>
            </a:r>
            <a:endParaRPr lang="es-CO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</a:t>
            </a:r>
            <a:r>
              <a:rPr lang="es-CO" dirty="0" err="1">
                <a:latin typeface="Berlin Sans FB" panose="020E0602020502020306" pitchFamily="34" charset="0"/>
              </a:rPr>
              <a:t>Cfa</a:t>
            </a:r>
            <a:endParaRPr lang="es-CO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Comfama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Comfenalco Cartagena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Dividendo por Colombia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</a:t>
            </a:r>
            <a:r>
              <a:rPr lang="es-CO" dirty="0" err="1">
                <a:latin typeface="Berlin Sans FB" panose="020E0602020502020306" pitchFamily="34" charset="0"/>
              </a:rPr>
              <a:t>Fecelsa</a:t>
            </a:r>
            <a:endParaRPr lang="es-CO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</a:t>
            </a:r>
            <a:r>
              <a:rPr lang="es-CO" dirty="0" err="1">
                <a:latin typeface="Berlin Sans FB" panose="020E0602020502020306" pitchFamily="34" charset="0"/>
              </a:rPr>
              <a:t>Filianza</a:t>
            </a:r>
            <a:endParaRPr lang="es-CO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Funerario </a:t>
            </a:r>
            <a:r>
              <a:rPr lang="es-CO" dirty="0" err="1">
                <a:latin typeface="Berlin Sans FB" panose="020E0602020502020306" pitchFamily="34" charset="0"/>
              </a:rPr>
              <a:t>Coorserpark</a:t>
            </a:r>
            <a:endParaRPr lang="es-CO" dirty="0">
              <a:latin typeface="Berlin Sans FB" panose="020E0602020502020306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Funerario Recordar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>
                <a:latin typeface="Berlin Sans FB" panose="020E0602020502020306" pitchFamily="34" charset="0"/>
              </a:rPr>
              <a:t>Dto</a:t>
            </a:r>
            <a:r>
              <a:rPr lang="es-CO" dirty="0">
                <a:latin typeface="Berlin Sans FB" panose="020E0602020502020306" pitchFamily="34" charset="0"/>
              </a:rPr>
              <a:t> Póliza Salud</a:t>
            </a:r>
          </a:p>
        </p:txBody>
      </p:sp>
    </p:spTree>
    <p:extLst>
      <p:ext uri="{BB962C8B-B14F-4D97-AF65-F5344CB8AC3E}">
        <p14:creationId xmlns:p14="http://schemas.microsoft.com/office/powerpoint/2010/main" val="119283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57480" y="963718"/>
            <a:ext cx="8313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solidFill>
                  <a:srgbClr val="0B4493"/>
                </a:solidFill>
                <a:latin typeface="HelveticaNeueLT Std Cn" panose="020B0506030502030204" pitchFamily="34" charset="0"/>
              </a:rPr>
              <a:t>MÓDULOS</a:t>
            </a:r>
            <a:endParaRPr lang="es-CO" sz="3600" b="1" dirty="0">
              <a:solidFill>
                <a:srgbClr val="0B4493"/>
              </a:solidFill>
              <a:latin typeface="HelveticaNeueLT Std Cn" panose="020B0506030502030204" pitchFamily="34" charset="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2496513" y="1083443"/>
            <a:ext cx="199788" cy="406880"/>
          </a:xfrm>
          <a:prstGeom prst="chevron">
            <a:avLst/>
          </a:prstGeom>
          <a:solidFill>
            <a:srgbClr val="0B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39403" y="1852138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MÓDULO  1</a:t>
            </a:r>
            <a:endParaRPr lang="es-CO" sz="2000" b="1" dirty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Reporte de Novedades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solidFill>
                  <a:schemeClr val="accent4"/>
                </a:solidFill>
                <a:latin typeface="Berlin Sans FB" panose="020E0602020502020306" pitchFamily="34" charset="0"/>
              </a:rPr>
              <a:t>Características de cada grupo de novedades</a:t>
            </a:r>
            <a:endParaRPr lang="es-CO" sz="2000" dirty="0">
              <a:solidFill>
                <a:schemeClr val="accent4"/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66297" y="3059321"/>
            <a:ext cx="611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2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Consulta para Jefes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Características del módulo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3766297" y="4226163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</a:t>
            </a:r>
            <a:r>
              <a:rPr lang="es-CO" sz="2000" b="1" dirty="0" smtClean="0">
                <a:solidFill>
                  <a:srgbClr val="00ADEF"/>
                </a:solidFill>
                <a:latin typeface="Berlin Sans FB" panose="020E0602020502020306" pitchFamily="34" charset="0"/>
              </a:rPr>
              <a:t>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Actualización de Datos </a:t>
            </a:r>
            <a:endParaRPr lang="es-CO" sz="2000" dirty="0">
              <a:latin typeface="Berlin Sans FB" panose="020E0602020502020306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766297" y="5085228"/>
            <a:ext cx="6115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ADEF"/>
                </a:solidFill>
                <a:latin typeface="Berlin Sans FB" panose="020E0602020502020306" pitchFamily="34" charset="0"/>
              </a:rPr>
              <a:t>MÓDULO  4</a:t>
            </a:r>
            <a:endParaRPr lang="es-CO" sz="2000" b="1" dirty="0" smtClean="0">
              <a:solidFill>
                <a:srgbClr val="00ADEF"/>
              </a:solidFill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 smtClean="0">
                <a:latin typeface="Berlin Sans FB" panose="020E0602020502020306" pitchFamily="34" charset="0"/>
              </a:rPr>
              <a:t>Cartas – Gestion de Nómina</a:t>
            </a:r>
            <a:endParaRPr lang="es-CO" sz="2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77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11556</TotalTime>
  <Words>1285</Words>
  <Application>Microsoft Office PowerPoint</Application>
  <PresentationFormat>Panorámica</PresentationFormat>
  <Paragraphs>231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Arial</vt:lpstr>
      <vt:lpstr>Berlin Sans FB</vt:lpstr>
      <vt:lpstr>Berlin Sans FB Demi</vt:lpstr>
      <vt:lpstr>Calibri</vt:lpstr>
      <vt:lpstr>Calibri Light</vt:lpstr>
      <vt:lpstr>HelveticaNeue LightCond</vt:lpstr>
      <vt:lpstr>HelveticaNeueLT Std Cn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Sharon Ochoa M</dc:creator>
  <cp:lastModifiedBy>Laura Andrea Tovar Beltran</cp:lastModifiedBy>
  <cp:revision>563</cp:revision>
  <dcterms:created xsi:type="dcterms:W3CDTF">2016-04-26T14:41:36Z</dcterms:created>
  <dcterms:modified xsi:type="dcterms:W3CDTF">2017-03-13T14:33:28Z</dcterms:modified>
</cp:coreProperties>
</file>